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7" r:id="rId1"/>
    <p:sldMasterId id="2147484808" r:id="rId2"/>
    <p:sldMasterId id="2147484941" r:id="rId3"/>
  </p:sldMasterIdLst>
  <p:notesMasterIdLst>
    <p:notesMasterId r:id="rId73"/>
  </p:notesMasterIdLst>
  <p:sldIdLst>
    <p:sldId id="562" r:id="rId4"/>
    <p:sldId id="482" r:id="rId5"/>
    <p:sldId id="484" r:id="rId6"/>
    <p:sldId id="485" r:id="rId7"/>
    <p:sldId id="483" r:id="rId8"/>
    <p:sldId id="486" r:id="rId9"/>
    <p:sldId id="539" r:id="rId10"/>
    <p:sldId id="540" r:id="rId11"/>
    <p:sldId id="488" r:id="rId12"/>
    <p:sldId id="541" r:id="rId13"/>
    <p:sldId id="559" r:id="rId14"/>
    <p:sldId id="542" r:id="rId15"/>
    <p:sldId id="543" r:id="rId16"/>
    <p:sldId id="561" r:id="rId17"/>
    <p:sldId id="545" r:id="rId18"/>
    <p:sldId id="546" r:id="rId19"/>
    <p:sldId id="547" r:id="rId20"/>
    <p:sldId id="548" r:id="rId21"/>
    <p:sldId id="550" r:id="rId22"/>
    <p:sldId id="494" r:id="rId23"/>
    <p:sldId id="495" r:id="rId24"/>
    <p:sldId id="553" r:id="rId25"/>
    <p:sldId id="557" r:id="rId26"/>
    <p:sldId id="558" r:id="rId27"/>
    <p:sldId id="492" r:id="rId28"/>
    <p:sldId id="556" r:id="rId29"/>
    <p:sldId id="549" r:id="rId30"/>
    <p:sldId id="493" r:id="rId31"/>
    <p:sldId id="496" r:id="rId32"/>
    <p:sldId id="497" r:id="rId33"/>
    <p:sldId id="498" r:id="rId34"/>
    <p:sldId id="499" r:id="rId35"/>
    <p:sldId id="500" r:id="rId36"/>
    <p:sldId id="501" r:id="rId37"/>
    <p:sldId id="502" r:id="rId38"/>
    <p:sldId id="503" r:id="rId39"/>
    <p:sldId id="504" r:id="rId40"/>
    <p:sldId id="507" r:id="rId41"/>
    <p:sldId id="505" r:id="rId42"/>
    <p:sldId id="506" r:id="rId43"/>
    <p:sldId id="527" r:id="rId44"/>
    <p:sldId id="528" r:id="rId45"/>
    <p:sldId id="508" r:id="rId46"/>
    <p:sldId id="509" r:id="rId47"/>
    <p:sldId id="510" r:id="rId48"/>
    <p:sldId id="511" r:id="rId49"/>
    <p:sldId id="512" r:id="rId50"/>
    <p:sldId id="513" r:id="rId51"/>
    <p:sldId id="514" r:id="rId52"/>
    <p:sldId id="515" r:id="rId53"/>
    <p:sldId id="516" r:id="rId54"/>
    <p:sldId id="517" r:id="rId55"/>
    <p:sldId id="518" r:id="rId56"/>
    <p:sldId id="519" r:id="rId57"/>
    <p:sldId id="520" r:id="rId58"/>
    <p:sldId id="521" r:id="rId59"/>
    <p:sldId id="522" r:id="rId60"/>
    <p:sldId id="523" r:id="rId61"/>
    <p:sldId id="524" r:id="rId62"/>
    <p:sldId id="525" r:id="rId63"/>
    <p:sldId id="526" r:id="rId64"/>
    <p:sldId id="530" r:id="rId65"/>
    <p:sldId id="531" r:id="rId66"/>
    <p:sldId id="532" r:id="rId67"/>
    <p:sldId id="533" r:id="rId68"/>
    <p:sldId id="538" r:id="rId69"/>
    <p:sldId id="535" r:id="rId70"/>
    <p:sldId id="537" r:id="rId71"/>
    <p:sldId id="536" r:id="rId72"/>
  </p:sldIdLst>
  <p:sldSz cx="9144000" cy="6858000" type="screen4x3"/>
  <p:notesSz cx="6858000" cy="9144000"/>
  <p:defaultTextStyle>
    <a:defPPr>
      <a:defRPr lang="zh-CN"/>
    </a:defPPr>
    <a:lvl1pPr algn="l" rtl="0" eaLnBrk="0" fontAlgn="base" hangingPunct="0">
      <a:lnSpc>
        <a:spcPct val="110000"/>
      </a:lnSpc>
      <a:spcBef>
        <a:spcPct val="20000"/>
      </a:spcBef>
      <a:spcAft>
        <a:spcPct val="0"/>
      </a:spcAft>
      <a:buSzPct val="120000"/>
      <a:buChar char="•"/>
      <a:defRPr sz="2800" kern="1200">
        <a:solidFill>
          <a:srgbClr val="133984"/>
        </a:solidFill>
        <a:latin typeface="Arial" charset="0"/>
        <a:ea typeface="华文新魏" pitchFamily="2" charset="-122"/>
        <a:cs typeface="+mn-cs"/>
      </a:defRPr>
    </a:lvl1pPr>
    <a:lvl2pPr marL="457200" algn="l" rtl="0" eaLnBrk="0" fontAlgn="base" hangingPunct="0">
      <a:lnSpc>
        <a:spcPct val="110000"/>
      </a:lnSpc>
      <a:spcBef>
        <a:spcPct val="20000"/>
      </a:spcBef>
      <a:spcAft>
        <a:spcPct val="0"/>
      </a:spcAft>
      <a:buSzPct val="120000"/>
      <a:buChar char="•"/>
      <a:defRPr sz="2800" kern="1200">
        <a:solidFill>
          <a:srgbClr val="133984"/>
        </a:solidFill>
        <a:latin typeface="Arial" charset="0"/>
        <a:ea typeface="华文新魏" pitchFamily="2" charset="-122"/>
        <a:cs typeface="+mn-cs"/>
      </a:defRPr>
    </a:lvl2pPr>
    <a:lvl3pPr marL="914400" algn="l" rtl="0" eaLnBrk="0" fontAlgn="base" hangingPunct="0">
      <a:lnSpc>
        <a:spcPct val="110000"/>
      </a:lnSpc>
      <a:spcBef>
        <a:spcPct val="20000"/>
      </a:spcBef>
      <a:spcAft>
        <a:spcPct val="0"/>
      </a:spcAft>
      <a:buSzPct val="120000"/>
      <a:buChar char="•"/>
      <a:defRPr sz="2800" kern="1200">
        <a:solidFill>
          <a:srgbClr val="133984"/>
        </a:solidFill>
        <a:latin typeface="Arial" charset="0"/>
        <a:ea typeface="华文新魏" pitchFamily="2" charset="-122"/>
        <a:cs typeface="+mn-cs"/>
      </a:defRPr>
    </a:lvl3pPr>
    <a:lvl4pPr marL="1371600" algn="l" rtl="0" eaLnBrk="0" fontAlgn="base" hangingPunct="0">
      <a:lnSpc>
        <a:spcPct val="110000"/>
      </a:lnSpc>
      <a:spcBef>
        <a:spcPct val="20000"/>
      </a:spcBef>
      <a:spcAft>
        <a:spcPct val="0"/>
      </a:spcAft>
      <a:buSzPct val="120000"/>
      <a:buChar char="•"/>
      <a:defRPr sz="2800" kern="1200">
        <a:solidFill>
          <a:srgbClr val="133984"/>
        </a:solidFill>
        <a:latin typeface="Arial" charset="0"/>
        <a:ea typeface="华文新魏" pitchFamily="2" charset="-122"/>
        <a:cs typeface="+mn-cs"/>
      </a:defRPr>
    </a:lvl4pPr>
    <a:lvl5pPr marL="1828800" algn="l" rtl="0" eaLnBrk="0" fontAlgn="base" hangingPunct="0">
      <a:lnSpc>
        <a:spcPct val="110000"/>
      </a:lnSpc>
      <a:spcBef>
        <a:spcPct val="20000"/>
      </a:spcBef>
      <a:spcAft>
        <a:spcPct val="0"/>
      </a:spcAft>
      <a:buSzPct val="120000"/>
      <a:buChar char="•"/>
      <a:defRPr sz="2800" kern="1200">
        <a:solidFill>
          <a:srgbClr val="133984"/>
        </a:solidFill>
        <a:latin typeface="Arial" charset="0"/>
        <a:ea typeface="华文新魏" pitchFamily="2" charset="-122"/>
        <a:cs typeface="+mn-cs"/>
      </a:defRPr>
    </a:lvl5pPr>
    <a:lvl6pPr marL="2286000" algn="l" defTabSz="914400" rtl="0" eaLnBrk="1" latinLnBrk="0" hangingPunct="1">
      <a:defRPr sz="2800" kern="1200">
        <a:solidFill>
          <a:srgbClr val="133984"/>
        </a:solidFill>
        <a:latin typeface="Arial" charset="0"/>
        <a:ea typeface="华文新魏" pitchFamily="2" charset="-122"/>
        <a:cs typeface="+mn-cs"/>
      </a:defRPr>
    </a:lvl6pPr>
    <a:lvl7pPr marL="2743200" algn="l" defTabSz="914400" rtl="0" eaLnBrk="1" latinLnBrk="0" hangingPunct="1">
      <a:defRPr sz="2800" kern="1200">
        <a:solidFill>
          <a:srgbClr val="133984"/>
        </a:solidFill>
        <a:latin typeface="Arial" charset="0"/>
        <a:ea typeface="华文新魏" pitchFamily="2" charset="-122"/>
        <a:cs typeface="+mn-cs"/>
      </a:defRPr>
    </a:lvl7pPr>
    <a:lvl8pPr marL="3200400" algn="l" defTabSz="914400" rtl="0" eaLnBrk="1" latinLnBrk="0" hangingPunct="1">
      <a:defRPr sz="2800" kern="1200">
        <a:solidFill>
          <a:srgbClr val="133984"/>
        </a:solidFill>
        <a:latin typeface="Arial" charset="0"/>
        <a:ea typeface="华文新魏" pitchFamily="2" charset="-122"/>
        <a:cs typeface="+mn-cs"/>
      </a:defRPr>
    </a:lvl8pPr>
    <a:lvl9pPr marL="3657600" algn="l" defTabSz="914400" rtl="0" eaLnBrk="1" latinLnBrk="0" hangingPunct="1">
      <a:defRPr sz="2800" kern="1200">
        <a:solidFill>
          <a:srgbClr val="133984"/>
        </a:solidFill>
        <a:latin typeface="Arial" charset="0"/>
        <a:ea typeface="华文新魏"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0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9008" autoAdjust="0"/>
  </p:normalViewPr>
  <p:slideViewPr>
    <p:cSldViewPr>
      <p:cViewPr>
        <p:scale>
          <a:sx n="78" d="100"/>
          <a:sy n="78" d="100"/>
        </p:scale>
        <p:origin x="1107" y="48"/>
      </p:cViewPr>
      <p:guideLst>
        <p:guide orient="horz" pos="2160"/>
        <p:guide pos="2880"/>
      </p:guideLst>
    </p:cSldViewPr>
  </p:slideViewPr>
  <p:outlineViewPr>
    <p:cViewPr>
      <p:scale>
        <a:sx n="33" d="100"/>
        <a:sy n="33" d="100"/>
      </p:scale>
      <p:origin x="19"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lnSpc>
                <a:spcPct val="100000"/>
              </a:lnSpc>
              <a:spcBef>
                <a:spcPct val="0"/>
              </a:spcBef>
              <a:buSzTx/>
              <a:buFontTx/>
              <a:buNone/>
              <a:defRPr sz="1200">
                <a:solidFill>
                  <a:schemeClr val="tx1"/>
                </a:solidFill>
                <a:latin typeface="Arial" charset="0"/>
                <a:ea typeface="宋体" charset="-122"/>
              </a:defRPr>
            </a:lvl1pPr>
          </a:lstStyle>
          <a:p>
            <a:pPr>
              <a:defRPr/>
            </a:pPr>
            <a:endParaRPr lang="en-US" altLang="zh-CN"/>
          </a:p>
        </p:txBody>
      </p:sp>
      <p:sp>
        <p:nvSpPr>
          <p:cNvPr id="593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SzTx/>
              <a:buFontTx/>
              <a:buNone/>
              <a:defRPr sz="1200">
                <a:solidFill>
                  <a:schemeClr val="tx1"/>
                </a:solidFill>
                <a:latin typeface="Arial" charset="0"/>
                <a:ea typeface="宋体" charset="-122"/>
              </a:defRPr>
            </a:lvl1pPr>
          </a:lstStyle>
          <a:p>
            <a:pPr>
              <a:defRPr/>
            </a:pPr>
            <a:endParaRPr lang="en-US" altLang="zh-CN"/>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lnSpc>
                <a:spcPct val="100000"/>
              </a:lnSpc>
              <a:spcBef>
                <a:spcPct val="0"/>
              </a:spcBef>
              <a:buSzTx/>
              <a:buFontTx/>
              <a:buNone/>
              <a:defRPr sz="1200">
                <a:solidFill>
                  <a:schemeClr val="tx1"/>
                </a:solidFill>
                <a:latin typeface="Arial" charset="0"/>
                <a:ea typeface="宋体" charset="-122"/>
              </a:defRPr>
            </a:lvl1pPr>
          </a:lstStyle>
          <a:p>
            <a:pPr>
              <a:defRPr/>
            </a:pPr>
            <a:endParaRPr lang="en-US" altLang="zh-CN"/>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SzTx/>
              <a:buFontTx/>
              <a:buNone/>
              <a:defRPr sz="1200">
                <a:solidFill>
                  <a:schemeClr val="tx1"/>
                </a:solidFill>
                <a:latin typeface="Arial" charset="0"/>
                <a:ea typeface="宋体" charset="-122"/>
              </a:defRPr>
            </a:lvl1pPr>
          </a:lstStyle>
          <a:p>
            <a:pPr>
              <a:defRPr/>
            </a:pPr>
            <a:fld id="{887CDE4A-1A51-4FA8-9248-B77300F0BBC7}" type="slidenum">
              <a:rPr lang="en-US" altLang="zh-CN"/>
              <a:pPr>
                <a:defRPr/>
              </a:pPr>
              <a:t>‹#›</a:t>
            </a:fld>
            <a:endParaRPr lang="en-US" altLang="zh-CN"/>
          </a:p>
        </p:txBody>
      </p:sp>
    </p:spTree>
    <p:extLst>
      <p:ext uri="{BB962C8B-B14F-4D97-AF65-F5344CB8AC3E}">
        <p14:creationId xmlns:p14="http://schemas.microsoft.com/office/powerpoint/2010/main" val="42400821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fld id="{EC3137B9-ED63-4AF9-B4CA-D3631F62CBE7}" type="slidenum">
              <a:rPr lang="en-US" altLang="zh-CN" sz="1200" smtClean="0">
                <a:ea typeface="宋体" charset="-122"/>
              </a:rPr>
              <a:pPr eaLnBrk="1" hangingPunct="1"/>
              <a:t>1</a:t>
            </a:fld>
            <a:endParaRPr lang="en-US" altLang="zh-CN" sz="1200">
              <a:ea typeface="宋体" charset="-122"/>
            </a:endParaRPr>
          </a:p>
        </p:txBody>
      </p:sp>
    </p:spTree>
    <p:extLst>
      <p:ext uri="{BB962C8B-B14F-4D97-AF65-F5344CB8AC3E}">
        <p14:creationId xmlns:p14="http://schemas.microsoft.com/office/powerpoint/2010/main" val="4232762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16</a:t>
            </a:fld>
            <a:endParaRPr lang="zh-CN" altLang="en-US"/>
          </a:p>
        </p:txBody>
      </p:sp>
    </p:spTree>
    <p:extLst>
      <p:ext uri="{BB962C8B-B14F-4D97-AF65-F5344CB8AC3E}">
        <p14:creationId xmlns:p14="http://schemas.microsoft.com/office/powerpoint/2010/main" val="324708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8353A-4373-4645-AB13-C56719B102B4}" type="slidenum">
              <a:rPr lang="en-US" altLang="zh-CN"/>
              <a:pPr/>
              <a:t>19</a:t>
            </a:fld>
            <a:endParaRPr lang="en-US" altLang="zh-CN"/>
          </a:p>
        </p:txBody>
      </p:sp>
      <p:sp>
        <p:nvSpPr>
          <p:cNvPr id="488450" name="Rectangle 2"/>
          <p:cNvSpPr>
            <a:spLocks noGrp="1" noRot="1" noChangeAspect="1" noChangeArrowheads="1" noTextEdit="1"/>
          </p:cNvSpPr>
          <p:nvPr>
            <p:ph type="sldImg"/>
          </p:nvPr>
        </p:nvSpPr>
        <p:spPr>
          <a:ln/>
        </p:spPr>
      </p:sp>
      <p:sp>
        <p:nvSpPr>
          <p:cNvPr id="488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2914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22</a:t>
            </a:fld>
            <a:endParaRPr lang="zh-CN" altLang="en-US"/>
          </a:p>
        </p:txBody>
      </p:sp>
    </p:spTree>
    <p:extLst>
      <p:ext uri="{BB962C8B-B14F-4D97-AF65-F5344CB8AC3E}">
        <p14:creationId xmlns:p14="http://schemas.microsoft.com/office/powerpoint/2010/main" val="334407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85796-C4F1-490B-B488-D94A46B8E420}" type="slidenum">
              <a:rPr lang="en-US" altLang="zh-CN">
                <a:solidFill>
                  <a:srgbClr val="000000"/>
                </a:solidFill>
              </a:rPr>
              <a:pPr/>
              <a:t>24</a:t>
            </a:fld>
            <a:endParaRPr lang="en-US" altLang="zh-CN">
              <a:solidFill>
                <a:srgbClr val="000000"/>
              </a:solidFill>
            </a:endParaRPr>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7247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26</a:t>
            </a:fld>
            <a:endParaRPr lang="zh-CN" altLang="en-US"/>
          </a:p>
        </p:txBody>
      </p:sp>
    </p:spTree>
    <p:extLst>
      <p:ext uri="{BB962C8B-B14F-4D97-AF65-F5344CB8AC3E}">
        <p14:creationId xmlns:p14="http://schemas.microsoft.com/office/powerpoint/2010/main" val="353893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28553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4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74FB4862-E2BA-46A9-A8F3-87369A4AFA13}" type="slidenum">
              <a:rPr lang="en-US" altLang="zh-CN" sz="1200" smtClean="0">
                <a:solidFill>
                  <a:schemeClr val="tx1"/>
                </a:solidFill>
                <a:ea typeface="宋体" charset="-122"/>
              </a:rPr>
              <a:pPr/>
              <a:t>34</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2452579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3DEAE71E-C4DB-4C8A-86D7-08F2301EA1A3}" type="slidenum">
              <a:rPr lang="en-US" altLang="zh-CN" sz="1200" smtClean="0">
                <a:solidFill>
                  <a:schemeClr val="tx1"/>
                </a:solidFill>
                <a:ea typeface="宋体" charset="-122"/>
              </a:rPr>
              <a:pPr/>
              <a:t>35</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32933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DF9A43B1-9E1C-433C-9308-BE34B320CE05}" type="slidenum">
              <a:rPr lang="en-US" altLang="zh-CN" sz="1200" smtClean="0">
                <a:solidFill>
                  <a:schemeClr val="tx1"/>
                </a:solidFill>
                <a:ea typeface="宋体" charset="-122"/>
              </a:rPr>
              <a:pPr/>
              <a:t>38</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2153896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3EFAD5AC-6968-4847-B648-106E680EB797}" type="slidenum">
              <a:rPr lang="en-US" altLang="zh-CN" sz="1200" smtClean="0">
                <a:solidFill>
                  <a:schemeClr val="tx1"/>
                </a:solidFill>
                <a:ea typeface="宋体" charset="-122"/>
              </a:rPr>
              <a:pPr/>
              <a:t>40</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183503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25324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E89A81BD-34F4-408C-B37D-C6BCC69DABF2}" type="slidenum">
              <a:rPr lang="en-US" altLang="zh-CN" sz="1200" smtClean="0">
                <a:solidFill>
                  <a:schemeClr val="tx1"/>
                </a:solidFill>
                <a:ea typeface="宋体" charset="-122"/>
              </a:rPr>
              <a:pPr/>
              <a:t>41</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2710308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F646D907-46EF-4040-92A0-A24B43D478A3}" type="slidenum">
              <a:rPr lang="en-US" altLang="zh-CN" sz="1200" smtClean="0">
                <a:solidFill>
                  <a:schemeClr val="tx1"/>
                </a:solidFill>
                <a:ea typeface="宋体" charset="-122"/>
              </a:rPr>
              <a:pPr/>
              <a:t>42</a:t>
            </a:fld>
            <a:endParaRPr lang="en-US" altLang="zh-CN" sz="1200" smtClean="0">
              <a:solidFill>
                <a:schemeClr val="tx1"/>
              </a:solidFill>
              <a:ea typeface="宋体" charset="-122"/>
            </a:endParaRPr>
          </a:p>
        </p:txBody>
      </p:sp>
    </p:spTree>
    <p:extLst>
      <p:ext uri="{BB962C8B-B14F-4D97-AF65-F5344CB8AC3E}">
        <p14:creationId xmlns:p14="http://schemas.microsoft.com/office/powerpoint/2010/main" val="145594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11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9852F1BB-1FD9-411D-AE07-E2B05E123D8C}" type="slidenum">
              <a:rPr lang="en-US" altLang="zh-CN" sz="1200" smtClean="0">
                <a:solidFill>
                  <a:srgbClr val="000000"/>
                </a:solidFill>
                <a:ea typeface="宋体" charset="-122"/>
              </a:rPr>
              <a:pPr/>
              <a:t>62</a:t>
            </a:fld>
            <a:endParaRPr lang="en-US" altLang="zh-CN" sz="1200" smtClean="0">
              <a:solidFill>
                <a:srgbClr val="000000"/>
              </a:solidFill>
              <a:ea typeface="宋体" charset="-122"/>
            </a:endParaRPr>
          </a:p>
        </p:txBody>
      </p:sp>
    </p:spTree>
    <p:extLst>
      <p:ext uri="{BB962C8B-B14F-4D97-AF65-F5344CB8AC3E}">
        <p14:creationId xmlns:p14="http://schemas.microsoft.com/office/powerpoint/2010/main" val="63101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16E4A1D4-7A8A-44DC-9A87-ADD2E9949B2A}" type="slidenum">
              <a:rPr lang="en-US" altLang="zh-CN" sz="1200" smtClean="0">
                <a:solidFill>
                  <a:srgbClr val="000000"/>
                </a:solidFill>
                <a:ea typeface="宋体" charset="-122"/>
              </a:rPr>
              <a:pPr/>
              <a:t>63</a:t>
            </a:fld>
            <a:endParaRPr lang="en-US" altLang="zh-CN" sz="1200" smtClean="0">
              <a:solidFill>
                <a:srgbClr val="000000"/>
              </a:solidFill>
              <a:ea typeface="宋体" charset="-122"/>
            </a:endParaRPr>
          </a:p>
        </p:txBody>
      </p:sp>
    </p:spTree>
    <p:extLst>
      <p:ext uri="{BB962C8B-B14F-4D97-AF65-F5344CB8AC3E}">
        <p14:creationId xmlns:p14="http://schemas.microsoft.com/office/powerpoint/2010/main" val="2309785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93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fld id="{3A3B44E5-984B-4CF6-9ADA-992EF897DC4E}" type="slidenum">
              <a:rPr lang="en-US" altLang="zh-CN" sz="1200" smtClean="0">
                <a:solidFill>
                  <a:srgbClr val="000000"/>
                </a:solidFill>
                <a:ea typeface="宋体" charset="-122"/>
              </a:rPr>
              <a:pPr/>
              <a:t>64</a:t>
            </a:fld>
            <a:endParaRPr lang="en-US" altLang="zh-CN" sz="1200" smtClean="0">
              <a:solidFill>
                <a:srgbClr val="000000"/>
              </a:solidFill>
              <a:ea typeface="宋体" charset="-122"/>
            </a:endParaRPr>
          </a:p>
        </p:txBody>
      </p:sp>
    </p:spTree>
    <p:extLst>
      <p:ext uri="{BB962C8B-B14F-4D97-AF65-F5344CB8AC3E}">
        <p14:creationId xmlns:p14="http://schemas.microsoft.com/office/powerpoint/2010/main" val="137093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7</a:t>
            </a:fld>
            <a:endParaRPr lang="zh-CN" altLang="en-US"/>
          </a:p>
        </p:txBody>
      </p:sp>
    </p:spTree>
    <p:extLst>
      <p:ext uri="{BB962C8B-B14F-4D97-AF65-F5344CB8AC3E}">
        <p14:creationId xmlns:p14="http://schemas.microsoft.com/office/powerpoint/2010/main" val="368877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8</a:t>
            </a:fld>
            <a:endParaRPr lang="zh-CN" altLang="en-US"/>
          </a:p>
        </p:txBody>
      </p:sp>
    </p:spTree>
    <p:extLst>
      <p:ext uri="{BB962C8B-B14F-4D97-AF65-F5344CB8AC3E}">
        <p14:creationId xmlns:p14="http://schemas.microsoft.com/office/powerpoint/2010/main" val="323082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10</a:t>
            </a:fld>
            <a:endParaRPr lang="zh-CN" altLang="en-US"/>
          </a:p>
        </p:txBody>
      </p:sp>
    </p:spTree>
    <p:extLst>
      <p:ext uri="{BB962C8B-B14F-4D97-AF65-F5344CB8AC3E}">
        <p14:creationId xmlns:p14="http://schemas.microsoft.com/office/powerpoint/2010/main" val="1629484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12</a:t>
            </a:fld>
            <a:endParaRPr lang="zh-CN" altLang="en-US"/>
          </a:p>
        </p:txBody>
      </p:sp>
    </p:spTree>
    <p:extLst>
      <p:ext uri="{BB962C8B-B14F-4D97-AF65-F5344CB8AC3E}">
        <p14:creationId xmlns:p14="http://schemas.microsoft.com/office/powerpoint/2010/main" val="247969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64807-8851-4634-A78A-9843224B90BD}" type="slidenum">
              <a:rPr lang="en-US" altLang="zh-CN"/>
              <a:pPr/>
              <a:t>13</a:t>
            </a:fld>
            <a:endParaRPr lang="en-US" altLang="zh-CN"/>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242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1582EF-5655-454B-9A28-FA550662F12E}" type="slidenum">
              <a:rPr lang="en-US" altLang="zh-CN"/>
              <a:pPr/>
              <a:t>14</a:t>
            </a:fld>
            <a:endParaRPr lang="en-US" altLang="zh-CN"/>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554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F8F94A-260E-49A4-8B3D-824594F158BC}" type="slidenum">
              <a:rPr lang="zh-CN" altLang="en-US" smtClean="0"/>
              <a:t>15</a:t>
            </a:fld>
            <a:endParaRPr lang="zh-CN" altLang="en-US"/>
          </a:p>
        </p:txBody>
      </p:sp>
    </p:spTree>
    <p:extLst>
      <p:ext uri="{BB962C8B-B14F-4D97-AF65-F5344CB8AC3E}">
        <p14:creationId xmlns:p14="http://schemas.microsoft.com/office/powerpoint/2010/main" val="39112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相册封面">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zh-CN"/>
            </a:lvl1pPr>
            <a:extLst/>
          </a:lstStyle>
          <a:p>
            <a:r>
              <a:rPr kumimoji="0" lang="zh-CN"/>
              <a:t>单击此处添加相册标题</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eaLnBrk="1" fontAlgn="auto" latinLnBrk="0" hangingPunct="1">
              <a:lnSpc>
                <a:spcPct val="100000"/>
              </a:lnSpc>
              <a:spcBef>
                <a:spcPct val="0"/>
              </a:spcBef>
              <a:spcAft>
                <a:spcPts val="0"/>
              </a:spcAft>
              <a:buClrTx/>
              <a:buSzTx/>
              <a:buFontTx/>
              <a:buNone/>
              <a:tabLst/>
              <a:defRPr kumimoji="0" lang="zh-CN"/>
            </a:pPr>
            <a:endParaRPr kumimoji="0" lang="zh-CN" sz="3200" b="0" i="1" u="none" strike="noStrike" kern="0" cap="none" spc="0" normalizeH="0" baseline="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单击此处添加日期和其他详细信息</a:t>
            </a:r>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6" name="Rectangle 5"/>
          <p:cNvSpPr/>
          <p:nvPr/>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1" name="Rectangle 10"/>
          <p:cNvSpPr>
            <a:spLocks noGrp="1"/>
          </p:cNvSpPr>
          <p:nvPr>
            <p:ph type="dt" sz="half" idx="12"/>
          </p:nvPr>
        </p:nvSpPr>
        <p:spPr/>
        <p:txBody>
          <a:bodyPr/>
          <a:lstStyle/>
          <a:p>
            <a:pPr>
              <a:defRPr/>
            </a:pPr>
            <a:endParaRPr lang="en-US" altLang="zh-CN"/>
          </a:p>
        </p:txBody>
      </p:sp>
      <p:sp>
        <p:nvSpPr>
          <p:cNvPr id="12" name="Rectangle 11"/>
          <p:cNvSpPr>
            <a:spLocks noGrp="1"/>
          </p:cNvSpPr>
          <p:nvPr>
            <p:ph type="sldNum" sz="quarter" idx="13"/>
          </p:nvPr>
        </p:nvSpPr>
        <p:spPr/>
        <p:txBody>
          <a:bodyPr/>
          <a:lstStyle/>
          <a:p>
            <a:pPr>
              <a:defRPr/>
            </a:pPr>
            <a:fld id="{C3B9ABB5-76D5-45D3-A38A-FFFDE3184816}" type="slidenum">
              <a:rPr lang="zh-CN" altLang="en-US" smtClean="0"/>
              <a:pPr>
                <a:defRPr/>
              </a:pPr>
              <a:t>‹#›</a:t>
            </a:fld>
            <a:endParaRPr lang="en-US" altLang="zh-CN"/>
          </a:p>
        </p:txBody>
      </p:sp>
      <p:sp>
        <p:nvSpPr>
          <p:cNvPr id="13" name="Rectangle 12"/>
          <p:cNvSpPr>
            <a:spLocks noGrp="1"/>
          </p:cNvSpPr>
          <p:nvPr>
            <p:ph type="ftr" sz="quarter" idx="14"/>
          </p:nvPr>
        </p:nvSpPr>
        <p:spPr/>
        <p:txBody>
          <a:bodyPr/>
          <a:lstStyle/>
          <a:p>
            <a:pPr>
              <a:defRPr/>
            </a:pPr>
            <a:endParaRPr lang="en-US" altLang="zh-CN"/>
          </a:p>
        </p:txBody>
      </p:sp>
    </p:spTree>
    <p:extLst>
      <p:ext uri="{BB962C8B-B14F-4D97-AF65-F5344CB8AC3E}">
        <p14:creationId xmlns:p14="http://schemas.microsoft.com/office/powerpoint/2010/main" val="32955015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5"/>
          </p:nvPr>
        </p:nvSpPr>
        <p:spPr/>
        <p:txBody>
          <a:bodyPr/>
          <a:lstStyle/>
          <a:p>
            <a:pPr>
              <a:defRPr/>
            </a:pPr>
            <a:endParaRPr lang="en-US" altLang="zh-CN"/>
          </a:p>
        </p:txBody>
      </p:sp>
      <p:sp>
        <p:nvSpPr>
          <p:cNvPr id="7" name="Rectangle 6"/>
          <p:cNvSpPr>
            <a:spLocks noGrp="1"/>
          </p:cNvSpPr>
          <p:nvPr>
            <p:ph type="sldNum" sz="quarter" idx="16"/>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7"/>
          </p:nvPr>
        </p:nvSpPr>
        <p:spPr/>
        <p:txBody>
          <a:bodyPr/>
          <a:lstStyle/>
          <a:p>
            <a:pPr>
              <a:defRPr/>
            </a:pPr>
            <a:endParaRPr lang="en-US" altLang="zh-CN"/>
          </a:p>
        </p:txBody>
      </p:sp>
    </p:spTree>
    <p:extLst>
      <p:ext uri="{BB962C8B-B14F-4D97-AF65-F5344CB8AC3E}">
        <p14:creationId xmlns:p14="http://schemas.microsoft.com/office/powerpoint/2010/main" val="39224339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混向栏">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5" name="Rectangle 4"/>
          <p:cNvSpPr>
            <a:spLocks noGrp="1"/>
          </p:cNvSpPr>
          <p:nvPr>
            <p:ph type="dt" sz="half" idx="14"/>
          </p:nvPr>
        </p:nvSpPr>
        <p:spPr/>
        <p:txBody>
          <a:bodyPr/>
          <a:lstStyle/>
          <a:p>
            <a:pPr>
              <a:defRPr/>
            </a:pPr>
            <a:endParaRPr lang="en-US" altLang="zh-CN"/>
          </a:p>
        </p:txBody>
      </p:sp>
      <p:sp>
        <p:nvSpPr>
          <p:cNvPr id="6" name="Rectangle 5"/>
          <p:cNvSpPr>
            <a:spLocks noGrp="1"/>
          </p:cNvSpPr>
          <p:nvPr>
            <p:ph type="sldNum" sz="quarter" idx="15"/>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6"/>
          </p:nvPr>
        </p:nvSpPr>
        <p:spPr/>
        <p:txBody>
          <a:bodyPr/>
          <a:lstStyle/>
          <a:p>
            <a:pPr>
              <a:defRPr/>
            </a:pPr>
            <a:endParaRPr lang="en-US" altLang="zh-CN"/>
          </a:p>
        </p:txBody>
      </p:sp>
    </p:spTree>
    <p:extLst>
      <p:ext uri="{BB962C8B-B14F-4D97-AF65-F5344CB8AC3E}">
        <p14:creationId xmlns:p14="http://schemas.microsoft.com/office/powerpoint/2010/main" val="408833371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4 纵栏(带标题)">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lang="zh-CN" sz="1600" baseline="0">
                <a:solidFill>
                  <a:schemeClr val="tx1"/>
                </a:solidFill>
                <a:latin typeface="+mn-lt"/>
                <a:ea typeface="+mn-ea"/>
                <a:cs typeface="+mn-cs"/>
              </a:defRPr>
            </a:lvl1pPr>
            <a:extLst/>
          </a:lstStyle>
          <a:p>
            <a:pPr lvl="0"/>
            <a:r>
              <a:rPr kumimoji="0" lang="zh-CN"/>
              <a:t>单击此处添加标题</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lang="zh-CN" sz="1600" baseline="0"/>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1" name="Rectangle 10"/>
          <p:cNvSpPr>
            <a:spLocks noGrp="1"/>
          </p:cNvSpPr>
          <p:nvPr>
            <p:ph type="dt" sz="half" idx="31"/>
          </p:nvPr>
        </p:nvSpPr>
        <p:spPr/>
        <p:txBody>
          <a:bodyPr/>
          <a:lstStyle/>
          <a:p>
            <a:pPr>
              <a:defRPr/>
            </a:pPr>
            <a:endParaRPr lang="en-US" altLang="zh-CN"/>
          </a:p>
        </p:txBody>
      </p:sp>
      <p:sp>
        <p:nvSpPr>
          <p:cNvPr id="12" name="Rectangle 11"/>
          <p:cNvSpPr>
            <a:spLocks noGrp="1"/>
          </p:cNvSpPr>
          <p:nvPr>
            <p:ph type="sldNum" sz="quarter" idx="32"/>
          </p:nvPr>
        </p:nvSpPr>
        <p:spPr/>
        <p:txBody>
          <a:bodyPr/>
          <a:lstStyle/>
          <a:p>
            <a:pPr>
              <a:defRPr/>
            </a:pPr>
            <a:fld id="{C3B9ABB5-76D5-45D3-A38A-FFFDE3184816}" type="slidenum">
              <a:rPr lang="zh-CN" altLang="en-US" smtClean="0"/>
              <a:pPr>
                <a:defRPr/>
              </a:pPr>
              <a:t>‹#›</a:t>
            </a:fld>
            <a:endParaRPr lang="en-US" altLang="zh-CN"/>
          </a:p>
        </p:txBody>
      </p:sp>
      <p:sp>
        <p:nvSpPr>
          <p:cNvPr id="15" name="Rectangle 14"/>
          <p:cNvSpPr>
            <a:spLocks noGrp="1"/>
          </p:cNvSpPr>
          <p:nvPr>
            <p:ph type="ftr" sz="quarter" idx="33"/>
          </p:nvPr>
        </p:nvSpPr>
        <p:spPr/>
        <p:txBody>
          <a:bodyPr/>
          <a:lstStyle/>
          <a:p>
            <a:pPr>
              <a:defRPr/>
            </a:pPr>
            <a:endParaRPr lang="en-US" altLang="zh-CN"/>
          </a:p>
        </p:txBody>
      </p:sp>
    </p:spTree>
    <p:extLst>
      <p:ext uri="{BB962C8B-B14F-4D97-AF65-F5344CB8AC3E}">
        <p14:creationId xmlns:p14="http://schemas.microsoft.com/office/powerpoint/2010/main" val="32629162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4 横栏(带标题)">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0" name="Rectangle 9"/>
          <p:cNvSpPr>
            <a:spLocks noGrp="1"/>
          </p:cNvSpPr>
          <p:nvPr>
            <p:ph type="dt" sz="half" idx="25"/>
          </p:nvPr>
        </p:nvSpPr>
        <p:spPr/>
        <p:txBody>
          <a:bodyPr/>
          <a:lstStyle/>
          <a:p>
            <a:pPr>
              <a:defRPr/>
            </a:pPr>
            <a:endParaRPr lang="en-US" altLang="zh-CN"/>
          </a:p>
        </p:txBody>
      </p:sp>
      <p:sp>
        <p:nvSpPr>
          <p:cNvPr id="11" name="Rectangle 10"/>
          <p:cNvSpPr>
            <a:spLocks noGrp="1"/>
          </p:cNvSpPr>
          <p:nvPr>
            <p:ph type="sldNum" sz="quarter" idx="26"/>
          </p:nvPr>
        </p:nvSpPr>
        <p:spPr/>
        <p:txBody>
          <a:bodyPr/>
          <a:lstStyle/>
          <a:p>
            <a:pPr>
              <a:defRPr/>
            </a:pPr>
            <a:fld id="{C3B9ABB5-76D5-45D3-A38A-FFFDE3184816}" type="slidenum">
              <a:rPr lang="zh-CN" altLang="en-US" smtClean="0"/>
              <a:pPr>
                <a:defRPr/>
              </a:pPr>
              <a:t>‹#›</a:t>
            </a:fld>
            <a:endParaRPr lang="en-US" altLang="zh-CN"/>
          </a:p>
        </p:txBody>
      </p:sp>
      <p:sp>
        <p:nvSpPr>
          <p:cNvPr id="12" name="Rectangle 11"/>
          <p:cNvSpPr>
            <a:spLocks noGrp="1"/>
          </p:cNvSpPr>
          <p:nvPr>
            <p:ph type="ftr" sz="quarter" idx="27"/>
          </p:nvPr>
        </p:nvSpPr>
        <p:spPr/>
        <p:txBody>
          <a:bodyPr/>
          <a:lstStyle/>
          <a:p>
            <a:pPr>
              <a:defRPr/>
            </a:pPr>
            <a:endParaRPr lang="en-US" altLang="zh-CN"/>
          </a:p>
        </p:txBody>
      </p:sp>
    </p:spTree>
    <p:extLst>
      <p:ext uri="{BB962C8B-B14F-4D97-AF65-F5344CB8AC3E}">
        <p14:creationId xmlns:p14="http://schemas.microsoft.com/office/powerpoint/2010/main" val="31331396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4 纵栏(带大标题)">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lang="zh-CN" sz="2400" baseline="0"/>
            </a:lvl1pPr>
            <a:extLst/>
          </a:lstStyle>
          <a:p>
            <a:pPr lvl="0"/>
            <a:r>
              <a:rPr kumimoji="0" lang="zh-CN"/>
              <a:t>单击此处添加标题</a:t>
            </a:r>
          </a:p>
        </p:txBody>
      </p:sp>
      <p:sp>
        <p:nvSpPr>
          <p:cNvPr id="8" name="Rectangle 7"/>
          <p:cNvSpPr>
            <a:spLocks noGrp="1"/>
          </p:cNvSpPr>
          <p:nvPr>
            <p:ph type="dt" sz="half" idx="33"/>
          </p:nvPr>
        </p:nvSpPr>
        <p:spPr/>
        <p:txBody>
          <a:bodyPr/>
          <a:lstStyle/>
          <a:p>
            <a:pPr>
              <a:defRPr/>
            </a:pPr>
            <a:endParaRPr lang="en-US" altLang="zh-CN"/>
          </a:p>
        </p:txBody>
      </p:sp>
      <p:sp>
        <p:nvSpPr>
          <p:cNvPr id="9" name="Rectangle 8"/>
          <p:cNvSpPr>
            <a:spLocks noGrp="1"/>
          </p:cNvSpPr>
          <p:nvPr>
            <p:ph type="sldNum" sz="quarter" idx="34"/>
          </p:nvPr>
        </p:nvSpPr>
        <p:spPr/>
        <p:txBody>
          <a:bodyPr/>
          <a:lstStyle/>
          <a:p>
            <a:pPr>
              <a:defRPr/>
            </a:pPr>
            <a:fld id="{C3B9ABB5-76D5-45D3-A38A-FFFDE3184816}" type="slidenum">
              <a:rPr lang="zh-CN" altLang="en-US" smtClean="0"/>
              <a:pPr>
                <a:defRPr/>
              </a:pPr>
              <a:t>‹#›</a:t>
            </a:fld>
            <a:endParaRPr lang="en-US" altLang="zh-CN"/>
          </a:p>
        </p:txBody>
      </p:sp>
      <p:sp>
        <p:nvSpPr>
          <p:cNvPr id="10" name="Rectangle 9"/>
          <p:cNvSpPr>
            <a:spLocks noGrp="1"/>
          </p:cNvSpPr>
          <p:nvPr>
            <p:ph type="ftr" sz="quarter" idx="35"/>
          </p:nvPr>
        </p:nvSpPr>
        <p:spPr/>
        <p:txBody>
          <a:bodyPr/>
          <a:lstStyle/>
          <a:p>
            <a:pPr>
              <a:defRPr/>
            </a:pPr>
            <a:endParaRPr lang="en-US" altLang="zh-CN"/>
          </a:p>
        </p:txBody>
      </p:sp>
    </p:spTree>
    <p:extLst>
      <p:ext uri="{BB962C8B-B14F-4D97-AF65-F5344CB8AC3E}">
        <p14:creationId xmlns:p14="http://schemas.microsoft.com/office/powerpoint/2010/main" val="1698455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4 栏: 1 纵栏和 3 横栏">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4"/>
          </p:nvPr>
        </p:nvSpPr>
        <p:spPr/>
        <p:txBody>
          <a:bodyPr/>
          <a:lstStyle/>
          <a:p>
            <a:pPr>
              <a:defRPr/>
            </a:pPr>
            <a:endParaRPr lang="en-US" altLang="zh-CN"/>
          </a:p>
        </p:txBody>
      </p:sp>
      <p:sp>
        <p:nvSpPr>
          <p:cNvPr id="8" name="Rectangle 7"/>
          <p:cNvSpPr>
            <a:spLocks noGrp="1"/>
          </p:cNvSpPr>
          <p:nvPr>
            <p:ph type="sldNum" sz="quarter" idx="25"/>
          </p:nvPr>
        </p:nvSpPr>
        <p:spPr/>
        <p:txBody>
          <a:bodyPr/>
          <a:lstStyle/>
          <a:p>
            <a:pPr>
              <a:defRPr/>
            </a:pPr>
            <a:fld id="{C3B9ABB5-76D5-45D3-A38A-FFFDE3184816}" type="slidenum">
              <a:rPr lang="zh-CN" altLang="en-US" smtClean="0"/>
              <a:pPr>
                <a:defRPr/>
              </a:pPr>
              <a:t>‹#›</a:t>
            </a:fld>
            <a:endParaRPr lang="en-US" altLang="zh-CN"/>
          </a:p>
        </p:txBody>
      </p:sp>
      <p:sp>
        <p:nvSpPr>
          <p:cNvPr id="9" name="Rectangle 8"/>
          <p:cNvSpPr>
            <a:spLocks noGrp="1"/>
          </p:cNvSpPr>
          <p:nvPr>
            <p:ph type="ftr" sz="quarter" idx="26"/>
          </p:nvPr>
        </p:nvSpPr>
        <p:spPr/>
        <p:txBody>
          <a:bodyPr/>
          <a:lstStyle/>
          <a:p>
            <a:pPr>
              <a:defRPr/>
            </a:pPr>
            <a:endParaRPr lang="en-US" altLang="zh-CN"/>
          </a:p>
        </p:txBody>
      </p:sp>
    </p:spTree>
    <p:extLst>
      <p:ext uri="{BB962C8B-B14F-4D97-AF65-F5344CB8AC3E}">
        <p14:creationId xmlns:p14="http://schemas.microsoft.com/office/powerpoint/2010/main" val="645737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5 栏: 3 横栏和 2 纵栏">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9"/>
          </p:nvPr>
        </p:nvSpPr>
        <p:spPr/>
        <p:txBody>
          <a:bodyPr/>
          <a:lstStyle/>
          <a:p>
            <a:pPr>
              <a:defRPr/>
            </a:pPr>
            <a:endParaRPr lang="en-US" altLang="zh-CN"/>
          </a:p>
        </p:txBody>
      </p:sp>
      <p:sp>
        <p:nvSpPr>
          <p:cNvPr id="8" name="Rectangle 7"/>
          <p:cNvSpPr>
            <a:spLocks noGrp="1"/>
          </p:cNvSpPr>
          <p:nvPr>
            <p:ph type="sldNum" sz="quarter" idx="30"/>
          </p:nvPr>
        </p:nvSpPr>
        <p:spPr/>
        <p:txBody>
          <a:bodyPr/>
          <a:lstStyle/>
          <a:p>
            <a:pPr>
              <a:defRPr/>
            </a:pPr>
            <a:fld id="{C3B9ABB5-76D5-45D3-A38A-FFFDE3184816}" type="slidenum">
              <a:rPr lang="zh-CN" altLang="en-US" smtClean="0"/>
              <a:pPr>
                <a:defRPr/>
              </a:pPr>
              <a:t>‹#›</a:t>
            </a:fld>
            <a:endParaRPr lang="en-US" altLang="zh-CN"/>
          </a:p>
        </p:txBody>
      </p:sp>
      <p:sp>
        <p:nvSpPr>
          <p:cNvPr id="10" name="Rectangle 9"/>
          <p:cNvSpPr>
            <a:spLocks noGrp="1"/>
          </p:cNvSpPr>
          <p:nvPr>
            <p:ph type="ftr" sz="quarter" idx="31"/>
          </p:nvPr>
        </p:nvSpPr>
        <p:spPr/>
        <p:txBody>
          <a:bodyPr/>
          <a:lstStyle/>
          <a:p>
            <a:pPr>
              <a:defRPr/>
            </a:pPr>
            <a:endParaRPr lang="en-US" altLang="zh-CN"/>
          </a:p>
        </p:txBody>
      </p:sp>
    </p:spTree>
    <p:extLst>
      <p:ext uri="{BB962C8B-B14F-4D97-AF65-F5344CB8AC3E}">
        <p14:creationId xmlns:p14="http://schemas.microsoft.com/office/powerpoint/2010/main" val="12825207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 栏: 3 纵栏和 2 横栏">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31"/>
          </p:nvPr>
        </p:nvSpPr>
        <p:spPr/>
        <p:txBody>
          <a:bodyPr/>
          <a:lstStyle/>
          <a:p>
            <a:pPr>
              <a:defRPr/>
            </a:pPr>
            <a:endParaRPr lang="en-US" altLang="zh-CN"/>
          </a:p>
        </p:txBody>
      </p:sp>
      <p:sp>
        <p:nvSpPr>
          <p:cNvPr id="8" name="Rectangle 7"/>
          <p:cNvSpPr>
            <a:spLocks noGrp="1"/>
          </p:cNvSpPr>
          <p:nvPr>
            <p:ph type="sldNum" sz="quarter" idx="32"/>
          </p:nvPr>
        </p:nvSpPr>
        <p:spPr/>
        <p:txBody>
          <a:bodyPr/>
          <a:lstStyle/>
          <a:p>
            <a:pPr>
              <a:defRPr/>
            </a:pPr>
            <a:fld id="{C3B9ABB5-76D5-45D3-A38A-FFFDE3184816}" type="slidenum">
              <a:rPr lang="zh-CN" altLang="en-US" smtClean="0"/>
              <a:pPr>
                <a:defRPr/>
              </a:pPr>
              <a:t>‹#›</a:t>
            </a:fld>
            <a:endParaRPr lang="en-US" altLang="zh-CN"/>
          </a:p>
        </p:txBody>
      </p:sp>
      <p:sp>
        <p:nvSpPr>
          <p:cNvPr id="9" name="Rectangle 8"/>
          <p:cNvSpPr>
            <a:spLocks noGrp="1"/>
          </p:cNvSpPr>
          <p:nvPr>
            <p:ph type="ftr" sz="quarter" idx="33"/>
          </p:nvPr>
        </p:nvSpPr>
        <p:spPr/>
        <p:txBody>
          <a:bodyPr/>
          <a:lstStyle/>
          <a:p>
            <a:pPr>
              <a:defRPr/>
            </a:pPr>
            <a:endParaRPr lang="en-US" altLang="zh-CN"/>
          </a:p>
        </p:txBody>
      </p:sp>
    </p:spTree>
    <p:extLst>
      <p:ext uri="{BB962C8B-B14F-4D97-AF65-F5344CB8AC3E}">
        <p14:creationId xmlns:p14="http://schemas.microsoft.com/office/powerpoint/2010/main" val="39123111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16"/>
          </p:nvPr>
        </p:nvSpPr>
        <p:spPr/>
        <p:txBody>
          <a:bodyPr/>
          <a:lstStyle/>
          <a:p>
            <a:pPr>
              <a:defRPr/>
            </a:pPr>
            <a:endParaRPr lang="en-US" altLang="zh-CN"/>
          </a:p>
        </p:txBody>
      </p:sp>
      <p:sp>
        <p:nvSpPr>
          <p:cNvPr id="6" name="Rectangle 5"/>
          <p:cNvSpPr>
            <a:spLocks noGrp="1"/>
          </p:cNvSpPr>
          <p:nvPr>
            <p:ph type="sldNum" sz="quarter" idx="17"/>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8"/>
          </p:nvPr>
        </p:nvSpPr>
        <p:spPr/>
        <p:txBody>
          <a:bodyPr/>
          <a:lstStyle/>
          <a:p>
            <a:pPr>
              <a:defRPr/>
            </a:pPr>
            <a:endParaRPr lang="en-US" altLang="zh-CN"/>
          </a:p>
        </p:txBody>
      </p:sp>
    </p:spTree>
    <p:extLst>
      <p:ext uri="{BB962C8B-B14F-4D97-AF65-F5344CB8AC3E}">
        <p14:creationId xmlns:p14="http://schemas.microsoft.com/office/powerpoint/2010/main" val="38337601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栏，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9" name="Rectangle 8"/>
          <p:cNvSpPr>
            <a:spLocks noGrp="1"/>
          </p:cNvSpPr>
          <p:nvPr>
            <p:ph type="dt" sz="half" idx="17"/>
          </p:nvPr>
        </p:nvSpPr>
        <p:spPr/>
        <p:txBody>
          <a:bodyPr/>
          <a:lstStyle/>
          <a:p>
            <a:pPr>
              <a:defRPr/>
            </a:pPr>
            <a:endParaRPr lang="en-US" altLang="zh-CN"/>
          </a:p>
        </p:txBody>
      </p:sp>
      <p:sp>
        <p:nvSpPr>
          <p:cNvPr id="10" name="Rectangle 9"/>
          <p:cNvSpPr>
            <a:spLocks noGrp="1"/>
          </p:cNvSpPr>
          <p:nvPr>
            <p:ph type="sldNum" sz="quarter" idx="18"/>
          </p:nvPr>
        </p:nvSpPr>
        <p:spPr/>
        <p:txBody>
          <a:bodyPr/>
          <a:lstStyle/>
          <a:p>
            <a:pPr>
              <a:defRPr/>
            </a:pPr>
            <a:fld id="{C3B9ABB5-76D5-45D3-A38A-FFFDE3184816}" type="slidenum">
              <a:rPr lang="zh-CN" altLang="en-US" smtClean="0"/>
              <a:pPr>
                <a:defRPr/>
              </a:pPr>
              <a:t>‹#›</a:t>
            </a:fld>
            <a:endParaRPr lang="en-US" altLang="zh-CN"/>
          </a:p>
        </p:txBody>
      </p:sp>
      <p:sp>
        <p:nvSpPr>
          <p:cNvPr id="11" name="Rectangle 10"/>
          <p:cNvSpPr>
            <a:spLocks noGrp="1"/>
          </p:cNvSpPr>
          <p:nvPr>
            <p:ph type="ftr" sz="quarter" idx="19"/>
          </p:nvPr>
        </p:nvSpPr>
        <p:spPr/>
        <p:txBody>
          <a:bodyPr/>
          <a:lstStyle/>
          <a:p>
            <a:pPr>
              <a:defRPr/>
            </a:pPr>
            <a:endParaRPr lang="en-US" altLang="zh-CN"/>
          </a:p>
        </p:txBody>
      </p:sp>
    </p:spTree>
    <p:extLst>
      <p:ext uri="{BB962C8B-B14F-4D97-AF65-F5344CB8AC3E}">
        <p14:creationId xmlns:p14="http://schemas.microsoft.com/office/powerpoint/2010/main" val="26941123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横栏(带标题)">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pPr>
              <a:defRPr/>
            </a:pPr>
            <a:endParaRPr lang="en-US" altLang="zh-CN"/>
          </a:p>
        </p:txBody>
      </p:sp>
      <p:sp>
        <p:nvSpPr>
          <p:cNvPr id="6" name="Rectangle 5"/>
          <p:cNvSpPr>
            <a:spLocks noGrp="1"/>
          </p:cNvSpPr>
          <p:nvPr>
            <p:ph type="sldNum" sz="quarter" idx="13"/>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4"/>
          </p:nvPr>
        </p:nvSpPr>
        <p:spPr/>
        <p:txBody>
          <a:bodyPr/>
          <a:lstStyle/>
          <a:p>
            <a:pPr>
              <a:defRPr/>
            </a:pPr>
            <a:endParaRPr lang="en-US" altLang="zh-CN"/>
          </a:p>
        </p:txBody>
      </p:sp>
    </p:spTree>
    <p:extLst>
      <p:ext uri="{BB962C8B-B14F-4D97-AF65-F5344CB8AC3E}">
        <p14:creationId xmlns:p14="http://schemas.microsoft.com/office/powerpoint/2010/main" val="41583580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全景">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31"/>
          </p:nvPr>
        </p:nvSpPr>
        <p:spPr/>
        <p:txBody>
          <a:bodyPr/>
          <a:lstStyle/>
          <a:p>
            <a:pPr>
              <a:defRPr/>
            </a:pPr>
            <a:endParaRPr lang="en-US" altLang="zh-CN"/>
          </a:p>
        </p:txBody>
      </p:sp>
      <p:sp>
        <p:nvSpPr>
          <p:cNvPr id="6" name="Rectangle 5"/>
          <p:cNvSpPr>
            <a:spLocks noGrp="1"/>
          </p:cNvSpPr>
          <p:nvPr>
            <p:ph type="sldNum" sz="quarter" idx="32"/>
          </p:nvPr>
        </p:nvSpPr>
        <p:spPr/>
        <p:txBody>
          <a:bodyPr/>
          <a:lstStyle/>
          <a:p>
            <a:pPr>
              <a:defRPr/>
            </a:pPr>
            <a:fld id="{C3B9ABB5-76D5-45D3-A38A-FFFDE3184816}" type="slidenum">
              <a:rPr lang="zh-CN" altLang="en-US" smtClean="0"/>
              <a:pPr>
                <a:defRPr/>
              </a:pPr>
              <a:t>‹#›</a:t>
            </a:fld>
            <a:endParaRPr lang="en-US" altLang="zh-CN"/>
          </a:p>
        </p:txBody>
      </p:sp>
      <p:sp>
        <p:nvSpPr>
          <p:cNvPr id="7" name="Rectangle 6"/>
          <p:cNvSpPr>
            <a:spLocks noGrp="1"/>
          </p:cNvSpPr>
          <p:nvPr>
            <p:ph type="ftr" sz="quarter" idx="33"/>
          </p:nvPr>
        </p:nvSpPr>
        <p:spPr/>
        <p:txBody>
          <a:bodyPr/>
          <a:lstStyle/>
          <a:p>
            <a:pPr>
              <a:defRPr/>
            </a:pPr>
            <a:endParaRPr lang="en-US" altLang="zh-CN"/>
          </a:p>
        </p:txBody>
      </p:sp>
    </p:spTree>
    <p:extLst>
      <p:ext uri="{BB962C8B-B14F-4D97-AF65-F5344CB8AC3E}">
        <p14:creationId xmlns:p14="http://schemas.microsoft.com/office/powerpoint/2010/main" val="20474292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CN" altLang="en-US" smtClean="0"/>
              <a:t>单击此处编辑母版标题样式</a:t>
            </a:r>
            <a:endParaRPr/>
          </a:p>
        </p:txBody>
      </p:sp>
      <p:sp>
        <p:nvSpPr>
          <p:cNvPr id="14" name="Rectangle 6"/>
          <p:cNvSpPr>
            <a:spLocks noGrp="1"/>
          </p:cNvSpPr>
          <p:nvPr>
            <p:ph idx="1"/>
          </p:nvPr>
        </p:nvSpPr>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2" name="Rectangle 7"/>
          <p:cNvSpPr>
            <a:spLocks noGrp="1"/>
          </p:cNvSpPr>
          <p:nvPr>
            <p:ph type="dt" sz="half" idx="10"/>
          </p:nvPr>
        </p:nvSpPr>
        <p:spPr/>
        <p:txBody>
          <a:bodyPr/>
          <a:lstStyle/>
          <a:p>
            <a:pPr>
              <a:defRPr/>
            </a:pPr>
            <a:endParaRPr lang="en-US" altLang="zh-CN"/>
          </a:p>
        </p:txBody>
      </p:sp>
      <p:sp>
        <p:nvSpPr>
          <p:cNvPr id="27" name="Rectangle 19"/>
          <p:cNvSpPr>
            <a:spLocks noGrp="1"/>
          </p:cNvSpPr>
          <p:nvPr>
            <p:ph type="ftr" sz="quarter" idx="11"/>
          </p:nvPr>
        </p:nvSpPr>
        <p:spPr/>
        <p:txBody>
          <a:bodyPr/>
          <a:lstStyle/>
          <a:p>
            <a:pPr>
              <a:defRPr/>
            </a:pPr>
            <a:endParaRPr lang="en-US" altLang="zh-CN"/>
          </a:p>
        </p:txBody>
      </p:sp>
      <p:sp>
        <p:nvSpPr>
          <p:cNvPr id="24" name="Rectangle 26"/>
          <p:cNvSpPr>
            <a:spLocks noGrp="1"/>
          </p:cNvSpPr>
          <p:nvPr>
            <p:ph type="sldNum" sz="quarter" idx="12"/>
          </p:nvPr>
        </p:nvSpPr>
        <p:spPr/>
        <p:txBody>
          <a:bodyPr/>
          <a:lstStyle/>
          <a:p>
            <a:pPr>
              <a:defRPr/>
            </a:pPr>
            <a:fld id="{0613C59D-FAD3-4123-809F-B157572EA6D0}" type="slidenum">
              <a:rPr lang="zh-CN" altLang="en-US" smtClean="0"/>
              <a:pPr>
                <a:defRPr/>
              </a:pPr>
              <a:t>‹#›</a:t>
            </a:fld>
            <a:endParaRPr lang="en-US" altLang="zh-CN"/>
          </a:p>
        </p:txBody>
      </p:sp>
    </p:spTree>
    <p:extLst>
      <p:ext uri="{BB962C8B-B14F-4D97-AF65-F5344CB8AC3E}">
        <p14:creationId xmlns:p14="http://schemas.microsoft.com/office/powerpoint/2010/main" val="2236041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11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7446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2356765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8116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1846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相册封面">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zh-CN"/>
            </a:lvl1pPr>
            <a:extLst/>
          </a:lstStyle>
          <a:p>
            <a:r>
              <a:rPr kumimoji="0" lang="zh-CN"/>
              <a:t>单击此处添加相册标题</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eaLnBrk="1" fontAlgn="auto" latinLnBrk="0" hangingPunct="1">
              <a:lnSpc>
                <a:spcPct val="100000"/>
              </a:lnSpc>
              <a:spcBef>
                <a:spcPct val="0"/>
              </a:spcBef>
              <a:spcAft>
                <a:spcPts val="0"/>
              </a:spcAft>
              <a:buClrTx/>
              <a:buSzTx/>
              <a:buFontTx/>
              <a:buNone/>
              <a:tabLst/>
              <a:defRPr kumimoji="0" lang="zh-CN"/>
            </a:pPr>
            <a:endParaRPr kumimoji="0" lang="zh-CN" sz="3200" b="0" i="1" u="none" strike="noStrike" kern="0" cap="none" spc="0" normalizeH="0" baseline="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单击此处添加日期和其他详细信息</a:t>
            </a:r>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6" name="Rectangle 5"/>
          <p:cNvSpPr/>
          <p:nvPr/>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1" name="Rectangle 10"/>
          <p:cNvSpPr>
            <a:spLocks noGrp="1"/>
          </p:cNvSpPr>
          <p:nvPr>
            <p:ph type="dt" sz="half" idx="12"/>
          </p:nvPr>
        </p:nvSpPr>
        <p:spPr/>
        <p:txBody>
          <a:bodyPr/>
          <a:lstStyle/>
          <a:p>
            <a:fld id="{90C0E48A-392A-4A05-A004-BEF86D1FCF96}" type="datetime1">
              <a:rPr kumimoji="0" lang="zh-CN" altLang="en-US" sz="1200" smtClean="0">
                <a:solidFill>
                  <a:schemeClr val="tx2"/>
                </a:solidFill>
              </a:rPr>
              <a:t>2018/12/16</a:t>
            </a:fld>
            <a:endParaRPr kumimoji="0" lang="zh-CN"/>
          </a:p>
        </p:txBody>
      </p:sp>
      <p:sp>
        <p:nvSpPr>
          <p:cNvPr id="12" name="Rectangle 11"/>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13" name="Rectangle 12"/>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10706334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横栏(带标题)">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03A2D69F-7934-4E81-872F-051B83F0179D}"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40839843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ColTx" preserve="1">
  <p:cSld name="纵栏(带标题)">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DAEFF259-C18E-4C6C-80B6-C9613BCDE5CB}" type="datetime1">
              <a:rPr kumimoji="0" lang="zh-CN" altLang="en-US" sz="1200" smtClean="0">
                <a:solidFill>
                  <a:schemeClr val="tx2"/>
                </a:solidFill>
              </a:rPr>
              <a:t>2018/12/16</a:t>
            </a:fld>
            <a:endParaRPr kumimoji="0" lang="zh-CN"/>
          </a:p>
        </p:txBody>
      </p:sp>
      <p:sp>
        <p:nvSpPr>
          <p:cNvPr id="5" name="Rectangle 4"/>
          <p:cNvSpPr>
            <a:spLocks noGrp="1"/>
          </p:cNvSpPr>
          <p:nvPr>
            <p:ph type="sldNum" sz="quarter" idx="13"/>
          </p:nvPr>
        </p:nvSpPr>
        <p:spPr/>
        <p:txBody>
          <a:bodyPr/>
          <a:lstStyle/>
          <a:p>
            <a:pPr algn="r"/>
            <a:fld id="{F99EC173-99AE-4773-AB25-02E469A13EAE}" type="slidenum">
              <a:rPr kumimoji="0" lang="zh-CN" sz="1200">
                <a:solidFill>
                  <a:schemeClr val="tx2"/>
                </a:solidFill>
              </a:rPr>
              <a:pPr algn="r"/>
              <a:t>‹#›</a:t>
            </a:fld>
            <a:endParaRPr kumimoji="0" lang="zh-CN"/>
          </a:p>
        </p:txBody>
      </p:sp>
      <p:sp>
        <p:nvSpPr>
          <p:cNvPr id="6" name="Rectangle 5"/>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14011955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纵栏(带标题)">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pPr>
              <a:defRPr/>
            </a:pPr>
            <a:endParaRPr lang="en-US" altLang="zh-CN"/>
          </a:p>
        </p:txBody>
      </p:sp>
      <p:sp>
        <p:nvSpPr>
          <p:cNvPr id="5" name="Rectangle 4"/>
          <p:cNvSpPr>
            <a:spLocks noGrp="1"/>
          </p:cNvSpPr>
          <p:nvPr>
            <p:ph type="sldNum" sz="quarter" idx="13"/>
          </p:nvPr>
        </p:nvSpPr>
        <p:spPr/>
        <p:txBody>
          <a:bodyPr/>
          <a:lstStyle/>
          <a:p>
            <a:pPr>
              <a:defRPr/>
            </a:pPr>
            <a:fld id="{C3B9ABB5-76D5-45D3-A38A-FFFDE3184816}" type="slidenum">
              <a:rPr lang="zh-CN" altLang="en-US" smtClean="0"/>
              <a:pPr>
                <a:defRPr/>
              </a:pPr>
              <a:t>‹#›</a:t>
            </a:fld>
            <a:endParaRPr lang="en-US" altLang="zh-CN"/>
          </a:p>
        </p:txBody>
      </p:sp>
      <p:sp>
        <p:nvSpPr>
          <p:cNvPr id="6" name="Rectangle 5"/>
          <p:cNvSpPr>
            <a:spLocks noGrp="1"/>
          </p:cNvSpPr>
          <p:nvPr>
            <p:ph type="ftr" sz="quarter" idx="14"/>
          </p:nvPr>
        </p:nvSpPr>
        <p:spPr/>
        <p:txBody>
          <a:bodyPr/>
          <a:lstStyle/>
          <a:p>
            <a:pPr>
              <a:defRPr/>
            </a:pPr>
            <a:endParaRPr lang="en-US" altLang="zh-CN"/>
          </a:p>
        </p:txBody>
      </p:sp>
    </p:spTree>
    <p:extLst>
      <p:ext uri="{BB962C8B-B14F-4D97-AF65-F5344CB8AC3E}">
        <p14:creationId xmlns:p14="http://schemas.microsoft.com/office/powerpoint/2010/main" val="210814201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横栏(全屏)">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a:buFontTx/>
              <a:buNone/>
            </a:pPr>
            <a:r>
              <a:rPr kumimoji="0" lang="zh-CN"/>
              <a:t>单击图标</a:t>
            </a:r>
            <a:r>
              <a:rPr kumimoji="0" lang="zh-CN" baseline="0"/>
              <a:t>添加</a:t>
            </a:r>
            <a:r>
              <a:rPr kumimoji="0" lang="zh-CN"/>
              <a:t>全页图片</a:t>
            </a:r>
            <a:endParaRPr kumimoji="0" lang="zh-CN" i="0" baseline="0"/>
          </a:p>
          <a:p>
            <a:pPr marL="0" marR="0" indent="0" algn="ctr">
              <a:buFontTx/>
              <a:buNone/>
            </a:pPr>
            <a:endParaRPr kumimoji="0" lang="zh-CN" i="0"/>
          </a:p>
          <a:p>
            <a:pPr algn="ctr">
              <a:buFontTx/>
              <a:buNone/>
            </a:pPr>
            <a:endParaRPr kumimoji="0" lang="zh-CN" i="0"/>
          </a:p>
          <a:p>
            <a:pPr algn="ctr">
              <a:buFontTx/>
              <a:buNone/>
            </a:pPr>
            <a:endParaRPr kumimoji="0" lang="zh-CN" i="0"/>
          </a:p>
        </p:txBody>
      </p:sp>
    </p:spTree>
    <p:extLst>
      <p:ext uri="{BB962C8B-B14F-4D97-AF65-F5344CB8AC3E}">
        <p14:creationId xmlns:p14="http://schemas.microsoft.com/office/powerpoint/2010/main" val="5375384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相册节">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lang="zh-CN" baseline="0"/>
            </a:lvl1pPr>
            <a:extLst/>
          </a:lstStyle>
          <a:p>
            <a:r>
              <a:rPr kumimoji="0" lang="zh-CN"/>
              <a:t>单击此处添加节标题</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lang="zh-CN" sz="1800"/>
            </a:lvl1pPr>
            <a:extLst/>
          </a:lstStyle>
          <a:p>
            <a:pPr lvl="0"/>
            <a:r>
              <a:rPr kumimoji="0" lang="zh-CN"/>
              <a:t>单击此处添加副标题</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8" name="Rectangle 7"/>
          <p:cNvSpPr>
            <a:spLocks noGrp="1"/>
          </p:cNvSpPr>
          <p:nvPr>
            <p:ph type="dt" sz="half" idx="17"/>
          </p:nvPr>
        </p:nvSpPr>
        <p:spPr/>
        <p:txBody>
          <a:bodyPr/>
          <a:lstStyle/>
          <a:p>
            <a:fld id="{B66E553D-8116-44EE-936E-3884B7A2C673}"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18"/>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19330842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ColTx" preserve="1">
  <p:cSld name="2 纵栏(带标题)">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6"/>
          </p:nvPr>
        </p:nvSpPr>
        <p:spPr/>
        <p:txBody>
          <a:bodyPr/>
          <a:lstStyle/>
          <a:p>
            <a:fld id="{13E0086C-8CE8-4F0D-9FD8-38F0FA3B7609}"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15846947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8"/>
          </p:nvPr>
        </p:nvSpPr>
        <p:spPr/>
        <p:txBody>
          <a:bodyPr/>
          <a:lstStyle/>
          <a:p>
            <a:fld id="{8492E269-8C9F-4EFE-B82E-D7D58700CC2B}"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9"/>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20"/>
          </p:nvPr>
        </p:nvSpPr>
        <p:spPr/>
        <p:txBody>
          <a:bodyPr/>
          <a:lstStyle/>
          <a:p>
            <a:endParaRPr kumimoji="0" lang="zh-CN"/>
          </a:p>
        </p:txBody>
      </p:sp>
    </p:spTree>
    <p:extLst>
      <p:ext uri="{BB962C8B-B14F-4D97-AF65-F5344CB8AC3E}">
        <p14:creationId xmlns:p14="http://schemas.microsoft.com/office/powerpoint/2010/main" val="16186031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混向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5" name="Rectangle 4"/>
          <p:cNvSpPr>
            <a:spLocks noGrp="1"/>
          </p:cNvSpPr>
          <p:nvPr>
            <p:ph type="dt" sz="half" idx="14"/>
          </p:nvPr>
        </p:nvSpPr>
        <p:spPr/>
        <p:txBody>
          <a:bodyPr/>
          <a:lstStyle/>
          <a:p>
            <a:fld id="{1FA30BB1-46FB-4A30-84BE-49D1D3D735E6}"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5"/>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231282723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8" name="Rectangle 7"/>
          <p:cNvSpPr>
            <a:spLocks noGrp="1"/>
          </p:cNvSpPr>
          <p:nvPr>
            <p:ph type="dt" sz="half" idx="16"/>
          </p:nvPr>
        </p:nvSpPr>
        <p:spPr/>
        <p:txBody>
          <a:bodyPr/>
          <a:lstStyle/>
          <a:p>
            <a:fld id="{42DA35CB-122A-4C3E-85CF-69106ECA0516}"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3201123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5"/>
          </p:nvPr>
        </p:nvSpPr>
        <p:spPr/>
        <p:txBody>
          <a:bodyPr/>
          <a:lstStyle/>
          <a:p>
            <a:fld id="{643C8818-9DB4-4891-BB61-6406A3BB761D}"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6"/>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7"/>
          </p:nvPr>
        </p:nvSpPr>
        <p:spPr/>
        <p:txBody>
          <a:bodyPr/>
          <a:lstStyle/>
          <a:p>
            <a:endParaRPr kumimoji="0" lang="zh-CN"/>
          </a:p>
        </p:txBody>
      </p:sp>
    </p:spTree>
    <p:extLst>
      <p:ext uri="{BB962C8B-B14F-4D97-AF65-F5344CB8AC3E}">
        <p14:creationId xmlns:p14="http://schemas.microsoft.com/office/powerpoint/2010/main" val="22041150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混向栏">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5" name="Rectangle 4"/>
          <p:cNvSpPr>
            <a:spLocks noGrp="1"/>
          </p:cNvSpPr>
          <p:nvPr>
            <p:ph type="dt" sz="half" idx="14"/>
          </p:nvPr>
        </p:nvSpPr>
        <p:spPr/>
        <p:txBody>
          <a:bodyPr/>
          <a:lstStyle/>
          <a:p>
            <a:fld id="{55543D15-9B17-4D9B-881F-6C8192C8F25F}"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5"/>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20314826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4 纵栏(带标题)">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lang="zh-CN" sz="1600" baseline="0">
                <a:solidFill>
                  <a:schemeClr val="tx1"/>
                </a:solidFill>
                <a:latin typeface="+mn-lt"/>
                <a:ea typeface="+mn-ea"/>
                <a:cs typeface="+mn-cs"/>
              </a:defRPr>
            </a:lvl1pPr>
            <a:extLst/>
          </a:lstStyle>
          <a:p>
            <a:pPr lvl="0"/>
            <a:r>
              <a:rPr kumimoji="0" lang="zh-CN"/>
              <a:t>单击此处添加标题</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lang="zh-CN" sz="1600" baseline="0"/>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1" name="Rectangle 10"/>
          <p:cNvSpPr>
            <a:spLocks noGrp="1"/>
          </p:cNvSpPr>
          <p:nvPr>
            <p:ph type="dt" sz="half" idx="31"/>
          </p:nvPr>
        </p:nvSpPr>
        <p:spPr/>
        <p:txBody>
          <a:bodyPr/>
          <a:lstStyle/>
          <a:p>
            <a:fld id="{9A9369FA-C9F6-464F-9A6E-5056B7802E28}" type="datetime1">
              <a:rPr kumimoji="0" lang="zh-CN" altLang="en-US" sz="1200" smtClean="0">
                <a:solidFill>
                  <a:schemeClr val="tx2"/>
                </a:solidFill>
              </a:rPr>
              <a:t>2018/12/16</a:t>
            </a:fld>
            <a:endParaRPr kumimoji="0" lang="zh-CN"/>
          </a:p>
        </p:txBody>
      </p:sp>
      <p:sp>
        <p:nvSpPr>
          <p:cNvPr id="12" name="Rectangle 11"/>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15" name="Rectangle 14"/>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3179033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4 横栏(带标题)">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0" name="Rectangle 9"/>
          <p:cNvSpPr>
            <a:spLocks noGrp="1"/>
          </p:cNvSpPr>
          <p:nvPr>
            <p:ph type="dt" sz="half" idx="25"/>
          </p:nvPr>
        </p:nvSpPr>
        <p:spPr/>
        <p:txBody>
          <a:bodyPr/>
          <a:lstStyle/>
          <a:p>
            <a:fld id="{37D9C045-3976-40E7-9665-B52F7AC6FAEF}" type="datetime1">
              <a:rPr kumimoji="0" lang="zh-CN" altLang="en-US" sz="1200" smtClean="0">
                <a:solidFill>
                  <a:schemeClr val="tx2"/>
                </a:solidFill>
              </a:rPr>
              <a:t>2018/12/16</a:t>
            </a:fld>
            <a:endParaRPr kumimoji="0" lang="zh-CN"/>
          </a:p>
        </p:txBody>
      </p:sp>
      <p:sp>
        <p:nvSpPr>
          <p:cNvPr id="11" name="Rectangle 10"/>
          <p:cNvSpPr>
            <a:spLocks noGrp="1"/>
          </p:cNvSpPr>
          <p:nvPr>
            <p:ph type="sldNum" sz="quarter" idx="26"/>
          </p:nvPr>
        </p:nvSpPr>
        <p:spPr/>
        <p:txBody>
          <a:bodyPr/>
          <a:lstStyle/>
          <a:p>
            <a:pPr algn="r"/>
            <a:fld id="{F99EC173-99AE-4773-AB25-02E469A13EAE}" type="slidenum">
              <a:rPr kumimoji="0" lang="zh-CN" sz="1200">
                <a:solidFill>
                  <a:schemeClr val="tx2"/>
                </a:solidFill>
              </a:rPr>
              <a:pPr algn="r"/>
              <a:t>‹#›</a:t>
            </a:fld>
            <a:endParaRPr kumimoji="0" lang="zh-CN"/>
          </a:p>
        </p:txBody>
      </p:sp>
      <p:sp>
        <p:nvSpPr>
          <p:cNvPr id="12" name="Rectangle 11"/>
          <p:cNvSpPr>
            <a:spLocks noGrp="1"/>
          </p:cNvSpPr>
          <p:nvPr>
            <p:ph type="ftr" sz="quarter" idx="27"/>
          </p:nvPr>
        </p:nvSpPr>
        <p:spPr/>
        <p:txBody>
          <a:bodyPr/>
          <a:lstStyle/>
          <a:p>
            <a:endParaRPr kumimoji="0" lang="zh-CN"/>
          </a:p>
        </p:txBody>
      </p:sp>
    </p:spTree>
    <p:extLst>
      <p:ext uri="{BB962C8B-B14F-4D97-AF65-F5344CB8AC3E}">
        <p14:creationId xmlns:p14="http://schemas.microsoft.com/office/powerpoint/2010/main" val="10921423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横栏(全屏)">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a:buFontTx/>
              <a:buNone/>
            </a:pPr>
            <a:r>
              <a:rPr kumimoji="0" lang="zh-CN"/>
              <a:t>单击图标</a:t>
            </a:r>
            <a:r>
              <a:rPr kumimoji="0" lang="zh-CN" baseline="0"/>
              <a:t>添加</a:t>
            </a:r>
            <a:r>
              <a:rPr kumimoji="0" lang="zh-CN"/>
              <a:t>全页图片</a:t>
            </a:r>
            <a:endParaRPr kumimoji="0" lang="zh-CN" i="0" baseline="0"/>
          </a:p>
          <a:p>
            <a:pPr marL="0" marR="0" indent="0" algn="ctr">
              <a:buFontTx/>
              <a:buNone/>
            </a:pPr>
            <a:endParaRPr kumimoji="0" lang="zh-CN" i="0"/>
          </a:p>
          <a:p>
            <a:pPr algn="ctr">
              <a:buFontTx/>
              <a:buNone/>
            </a:pPr>
            <a:endParaRPr kumimoji="0" lang="zh-CN" i="0"/>
          </a:p>
          <a:p>
            <a:pPr algn="ctr">
              <a:buFontTx/>
              <a:buNone/>
            </a:pPr>
            <a:endParaRPr kumimoji="0" lang="zh-CN" i="0"/>
          </a:p>
        </p:txBody>
      </p:sp>
    </p:spTree>
    <p:extLst>
      <p:ext uri="{BB962C8B-B14F-4D97-AF65-F5344CB8AC3E}">
        <p14:creationId xmlns:p14="http://schemas.microsoft.com/office/powerpoint/2010/main" val="16527513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4 纵栏(带大标题)">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lang="zh-CN" sz="2400" baseline="0"/>
            </a:lvl1pPr>
            <a:extLst/>
          </a:lstStyle>
          <a:p>
            <a:pPr lvl="0"/>
            <a:r>
              <a:rPr kumimoji="0" lang="zh-CN"/>
              <a:t>单击此处添加标题</a:t>
            </a:r>
          </a:p>
        </p:txBody>
      </p:sp>
      <p:sp>
        <p:nvSpPr>
          <p:cNvPr id="8" name="Rectangle 7"/>
          <p:cNvSpPr>
            <a:spLocks noGrp="1"/>
          </p:cNvSpPr>
          <p:nvPr>
            <p:ph type="dt" sz="half" idx="33"/>
          </p:nvPr>
        </p:nvSpPr>
        <p:spPr/>
        <p:txBody>
          <a:bodyPr/>
          <a:lstStyle/>
          <a:p>
            <a:fld id="{E82E9900-10EA-44FB-9733-A19CA6943E7C}"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34"/>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35"/>
          </p:nvPr>
        </p:nvSpPr>
        <p:spPr/>
        <p:txBody>
          <a:bodyPr/>
          <a:lstStyle/>
          <a:p>
            <a:endParaRPr kumimoji="0" lang="zh-CN"/>
          </a:p>
        </p:txBody>
      </p:sp>
    </p:spTree>
    <p:extLst>
      <p:ext uri="{BB962C8B-B14F-4D97-AF65-F5344CB8AC3E}">
        <p14:creationId xmlns:p14="http://schemas.microsoft.com/office/powerpoint/2010/main" val="23838286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4 栏: 1 纵栏和 3 横栏">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4"/>
          </p:nvPr>
        </p:nvSpPr>
        <p:spPr/>
        <p:txBody>
          <a:bodyPr/>
          <a:lstStyle/>
          <a:p>
            <a:fld id="{48B0D5F9-7378-490A-9B59-1A7D4C6D8EBD}"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25"/>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26"/>
          </p:nvPr>
        </p:nvSpPr>
        <p:spPr/>
        <p:txBody>
          <a:bodyPr/>
          <a:lstStyle/>
          <a:p>
            <a:endParaRPr kumimoji="0" lang="zh-CN"/>
          </a:p>
        </p:txBody>
      </p:sp>
    </p:spTree>
    <p:extLst>
      <p:ext uri="{BB962C8B-B14F-4D97-AF65-F5344CB8AC3E}">
        <p14:creationId xmlns:p14="http://schemas.microsoft.com/office/powerpoint/2010/main" val="33613791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5 栏: 3 横栏和 2 纵栏">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9"/>
          </p:nvPr>
        </p:nvSpPr>
        <p:spPr/>
        <p:txBody>
          <a:bodyPr/>
          <a:lstStyle/>
          <a:p>
            <a:fld id="{571BAE2F-279C-45FD-9B0B-3AA591B31E7E}"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30"/>
          </p:nvPr>
        </p:nvSpPr>
        <p:spPr/>
        <p:txBody>
          <a:bodyPr/>
          <a:lstStyle/>
          <a:p>
            <a:pPr algn="r"/>
            <a:fld id="{F99EC173-99AE-4773-AB25-02E469A13EAE}" type="slidenum">
              <a:rPr kumimoji="0" lang="zh-CN" sz="1200">
                <a:solidFill>
                  <a:schemeClr val="tx2"/>
                </a:solidFill>
              </a:rPr>
              <a:pPr algn="r"/>
              <a:t>‹#›</a:t>
            </a:fld>
            <a:endParaRPr kumimoji="0" lang="zh-CN"/>
          </a:p>
        </p:txBody>
      </p:sp>
      <p:sp>
        <p:nvSpPr>
          <p:cNvPr id="10" name="Rectangle 9"/>
          <p:cNvSpPr>
            <a:spLocks noGrp="1"/>
          </p:cNvSpPr>
          <p:nvPr>
            <p:ph type="ftr" sz="quarter" idx="31"/>
          </p:nvPr>
        </p:nvSpPr>
        <p:spPr/>
        <p:txBody>
          <a:bodyPr/>
          <a:lstStyle/>
          <a:p>
            <a:endParaRPr kumimoji="0" lang="zh-CN"/>
          </a:p>
        </p:txBody>
      </p:sp>
    </p:spTree>
    <p:extLst>
      <p:ext uri="{BB962C8B-B14F-4D97-AF65-F5344CB8AC3E}">
        <p14:creationId xmlns:p14="http://schemas.microsoft.com/office/powerpoint/2010/main" val="1689215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5 栏: 3 纵栏和 2 横栏">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31"/>
          </p:nvPr>
        </p:nvSpPr>
        <p:spPr/>
        <p:txBody>
          <a:bodyPr/>
          <a:lstStyle/>
          <a:p>
            <a:fld id="{61388264-E941-4DC3-B3C2-9694481650B8}"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9" name="Rectangle 8"/>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363763281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16"/>
          </p:nvPr>
        </p:nvSpPr>
        <p:spPr/>
        <p:txBody>
          <a:bodyPr/>
          <a:lstStyle/>
          <a:p>
            <a:fld id="{D74AF31B-C580-4EF1-B0C8-F2472B803B7A}"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7"/>
          </p:nvPr>
        </p:nvSpPr>
        <p:spPr/>
        <p:txBody>
          <a:bodyPr/>
          <a:lstStyle/>
          <a:p>
            <a:pPr algn="r"/>
            <a:fld id="{F99EC173-99AE-4773-AB25-02E469A13EAE}" type="slidenum">
              <a:rPr kumimoji="0" lang="zh-CN" sz="120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14660841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栏，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9" name="Rectangle 8"/>
          <p:cNvSpPr>
            <a:spLocks noGrp="1"/>
          </p:cNvSpPr>
          <p:nvPr>
            <p:ph type="dt" sz="half" idx="17"/>
          </p:nvPr>
        </p:nvSpPr>
        <p:spPr/>
        <p:txBody>
          <a:bodyPr/>
          <a:lstStyle/>
          <a:p>
            <a:fld id="{E00E00C2-2977-4341-BA89-B55C34191B1E}" type="datetime1">
              <a:rPr kumimoji="0" lang="zh-CN" altLang="en-US" sz="1200" smtClean="0">
                <a:solidFill>
                  <a:schemeClr val="tx2"/>
                </a:solidFill>
              </a:rPr>
              <a:t>2018/12/16</a:t>
            </a:fld>
            <a:endParaRPr kumimoji="0" lang="zh-CN"/>
          </a:p>
        </p:txBody>
      </p:sp>
      <p:sp>
        <p:nvSpPr>
          <p:cNvPr id="10" name="Rectangle 9"/>
          <p:cNvSpPr>
            <a:spLocks noGrp="1"/>
          </p:cNvSpPr>
          <p:nvPr>
            <p:ph type="sldNum" sz="quarter" idx="18"/>
          </p:nvPr>
        </p:nvSpPr>
        <p:spPr/>
        <p:txBody>
          <a:bodyPr/>
          <a:lstStyle/>
          <a:p>
            <a:pPr algn="r"/>
            <a:fld id="{F99EC173-99AE-4773-AB25-02E469A13EAE}" type="slidenum">
              <a:rPr kumimoji="0" lang="zh-CN" sz="1200">
                <a:solidFill>
                  <a:schemeClr val="tx2"/>
                </a:solidFill>
              </a:rPr>
              <a:pPr algn="r"/>
              <a:t>‹#›</a:t>
            </a:fld>
            <a:endParaRPr kumimoji="0" lang="zh-CN"/>
          </a:p>
        </p:txBody>
      </p:sp>
      <p:sp>
        <p:nvSpPr>
          <p:cNvPr id="11" name="Rectangle 10"/>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30681465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全景">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31"/>
          </p:nvPr>
        </p:nvSpPr>
        <p:spPr/>
        <p:txBody>
          <a:bodyPr/>
          <a:lstStyle/>
          <a:p>
            <a:fld id="{DB4C7B45-D645-4097-A466-FB7166160BDC}"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32"/>
          </p:nvPr>
        </p:nvSpPr>
        <p:spPr/>
        <p:txBody>
          <a:bodyPr/>
          <a:lstStyle/>
          <a:p>
            <a:pPr algn="r"/>
            <a:fld id="{F99EC173-99AE-4773-AB25-02E469A13EAE}" type="slidenum">
              <a:rPr kumimoji="0" lang="zh-CN" sz="1200">
                <a:solidFill>
                  <a:schemeClr val="tx2"/>
                </a:solidFill>
              </a:rPr>
              <a:pPr algn="r"/>
              <a:t>‹#›</a:t>
            </a:fld>
            <a:endParaRPr kumimoji="0" lang="zh-CN"/>
          </a:p>
        </p:txBody>
      </p:sp>
      <p:sp>
        <p:nvSpPr>
          <p:cNvPr id="7" name="Rectangle 6"/>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17579464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ctr"/>
          <a:lstStyle/>
          <a:p>
            <a:pPr eaLnBrk="1" latinLnBrk="0" hangingPunct="1"/>
            <a:r>
              <a:rPr lang="zh-CN" altLang="en-US" smtClean="0"/>
              <a:t>单击此处编辑母版标题样式</a:t>
            </a:r>
            <a:endParaRPr/>
          </a:p>
        </p:txBody>
      </p:sp>
      <p:sp>
        <p:nvSpPr>
          <p:cNvPr id="14" name="Rectangle 6"/>
          <p:cNvSpPr>
            <a:spLocks noGrp="1"/>
          </p:cNvSpPr>
          <p:nvPr>
            <p:ph idx="1"/>
          </p:nvPr>
        </p:nvSpPr>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2" name="Rectangle 7"/>
          <p:cNvSpPr>
            <a:spLocks noGrp="1"/>
          </p:cNvSpPr>
          <p:nvPr>
            <p:ph type="dt" sz="half" idx="10"/>
          </p:nvPr>
        </p:nvSpPr>
        <p:spPr/>
        <p:txBody>
          <a:bodyPr/>
          <a:lstStyle/>
          <a:p>
            <a:fld id="{F258F8A8-35DF-45CE-B13A-E83A030AADA4}" type="datetime1">
              <a:rPr lang="zh-CN" altLang="en-US" smtClean="0"/>
              <a:t>2018/12/16</a:t>
            </a:fld>
            <a:endParaRPr kumimoji="0" lang="zh-CN"/>
          </a:p>
        </p:txBody>
      </p:sp>
      <p:sp>
        <p:nvSpPr>
          <p:cNvPr id="27" name="Rectangle 19"/>
          <p:cNvSpPr>
            <a:spLocks noGrp="1"/>
          </p:cNvSpPr>
          <p:nvPr>
            <p:ph type="ftr" sz="quarter" idx="11"/>
          </p:nvPr>
        </p:nvSpPr>
        <p:spPr/>
        <p:txBody>
          <a:bodyPr/>
          <a:lstStyle/>
          <a:p>
            <a:endParaRPr kumimoji="0" lang="zh-CN"/>
          </a:p>
        </p:txBody>
      </p:sp>
      <p:sp>
        <p:nvSpPr>
          <p:cNvPr id="24" name="Rectangle 26"/>
          <p:cNvSpPr>
            <a:spLocks noGrp="1"/>
          </p:cNvSpPr>
          <p:nvPr>
            <p:ph type="sldNum" sz="quarter" idx="12"/>
          </p:nvPr>
        </p:nvSpPr>
        <p:spPr/>
        <p:txBody>
          <a:bodyPr/>
          <a:lstStyle/>
          <a:p>
            <a:fld id="{963B0023-0CED-47F7-85AE-654F0B232C29}" type="slidenum">
              <a:pPr/>
              <a:t>‹#›</a:t>
            </a:fld>
            <a:endParaRPr kumimoji="0" lang="zh-CN"/>
          </a:p>
        </p:txBody>
      </p:sp>
    </p:spTree>
    <p:extLst>
      <p:ext uri="{BB962C8B-B14F-4D97-AF65-F5344CB8AC3E}">
        <p14:creationId xmlns:p14="http://schemas.microsoft.com/office/powerpoint/2010/main" val="3920102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374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538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相册节">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lang="zh-CN" baseline="0"/>
            </a:lvl1pPr>
            <a:extLst/>
          </a:lstStyle>
          <a:p>
            <a:r>
              <a:rPr kumimoji="0" lang="zh-CN"/>
              <a:t>单击此处添加节标题</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lang="zh-CN" sz="1800"/>
            </a:lvl1pPr>
            <a:extLst/>
          </a:lstStyle>
          <a:p>
            <a:pPr lvl="0"/>
            <a:r>
              <a:rPr kumimoji="0" lang="zh-CN"/>
              <a:t>单击此处添加副标题</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8" name="Rectangle 7"/>
          <p:cNvSpPr>
            <a:spLocks noGrp="1"/>
          </p:cNvSpPr>
          <p:nvPr>
            <p:ph type="dt" sz="half" idx="17"/>
          </p:nvPr>
        </p:nvSpPr>
        <p:spPr/>
        <p:txBody>
          <a:bodyPr/>
          <a:lstStyle/>
          <a:p>
            <a:pPr>
              <a:defRPr/>
            </a:pPr>
            <a:endParaRPr lang="en-US" altLang="zh-CN"/>
          </a:p>
        </p:txBody>
      </p:sp>
      <p:sp>
        <p:nvSpPr>
          <p:cNvPr id="9" name="Rectangle 8"/>
          <p:cNvSpPr>
            <a:spLocks noGrp="1"/>
          </p:cNvSpPr>
          <p:nvPr>
            <p:ph type="sldNum" sz="quarter" idx="18"/>
          </p:nvPr>
        </p:nvSpPr>
        <p:spPr/>
        <p:txBody>
          <a:bodyPr/>
          <a:lstStyle/>
          <a:p>
            <a:pPr>
              <a:defRPr/>
            </a:pPr>
            <a:fld id="{C3B9ABB5-76D5-45D3-A38A-FFFDE3184816}" type="slidenum">
              <a:rPr lang="zh-CN" altLang="en-US" smtClean="0"/>
              <a:pPr>
                <a:defRPr/>
              </a:pPr>
              <a:t>‹#›</a:t>
            </a:fld>
            <a:endParaRPr lang="en-US" altLang="zh-CN"/>
          </a:p>
        </p:txBody>
      </p:sp>
      <p:sp>
        <p:nvSpPr>
          <p:cNvPr id="10" name="Rectangle 9"/>
          <p:cNvSpPr>
            <a:spLocks noGrp="1"/>
          </p:cNvSpPr>
          <p:nvPr>
            <p:ph type="ftr" sz="quarter" idx="19"/>
          </p:nvPr>
        </p:nvSpPr>
        <p:spPr/>
        <p:txBody>
          <a:bodyPr/>
          <a:lstStyle/>
          <a:p>
            <a:pPr>
              <a:defRPr/>
            </a:pPr>
            <a:endParaRPr lang="en-US" altLang="zh-CN"/>
          </a:p>
        </p:txBody>
      </p:sp>
    </p:spTree>
    <p:extLst>
      <p:ext uri="{BB962C8B-B14F-4D97-AF65-F5344CB8AC3E}">
        <p14:creationId xmlns:p14="http://schemas.microsoft.com/office/powerpoint/2010/main" val="1712660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2149263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992318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58593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968020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019800"/>
            <a:ext cx="2289175" cy="476250"/>
          </a:xfrm>
          <a:prstGeom prst="rect">
            <a:avLst/>
          </a:prstGeo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124200" y="6019800"/>
            <a:ext cx="2895600" cy="47625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553200" y="6019800"/>
            <a:ext cx="2289175" cy="476250"/>
          </a:xfrm>
          <a:prstGeom prst="rect">
            <a:avLst/>
          </a:prstGeom>
        </p:spPr>
        <p:txBody>
          <a:bodyPr/>
          <a:lstStyle>
            <a:lvl1pPr>
              <a:defRPr/>
            </a:lvl1pPr>
          </a:lstStyle>
          <a:p>
            <a:pPr>
              <a:defRPr/>
            </a:pPr>
            <a:fld id="{A6F541E1-0510-4CA4-9057-B5D2583ECCFE}" type="slidenum">
              <a:rPr lang="zh-CN" altLang="en-US"/>
              <a:pPr>
                <a:defRPr/>
              </a:pPr>
              <a:t>‹#›</a:t>
            </a:fld>
            <a:endParaRPr lang="en-US" altLang="zh-CN"/>
          </a:p>
        </p:txBody>
      </p:sp>
    </p:spTree>
    <p:extLst>
      <p:ext uri="{BB962C8B-B14F-4D97-AF65-F5344CB8AC3E}">
        <p14:creationId xmlns:p14="http://schemas.microsoft.com/office/powerpoint/2010/main" val="14992399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相册封面">
    <p:spTree>
      <p:nvGrpSpPr>
        <p:cNvPr id="1" name=""/>
        <p:cNvGrpSpPr/>
        <p:nvPr/>
      </p:nvGrpSpPr>
      <p:grpSpPr>
        <a:xfrm>
          <a:off x="0" y="0"/>
          <a:ext cx="0" cy="0"/>
          <a:chOff x="0" y="0"/>
          <a:chExt cx="0" cy="0"/>
        </a:xfrm>
      </p:grpSpPr>
      <p:sp>
        <p:nvSpPr>
          <p:cNvPr id="24" name="Rectangle 7"/>
          <p:cNvSpPr>
            <a:spLocks noGrp="1"/>
          </p:cNvSpPr>
          <p:nvPr>
            <p:ph type="title" hasCustomPrompt="1"/>
          </p:nvPr>
        </p:nvSpPr>
        <p:spPr>
          <a:xfrm>
            <a:off x="228601" y="3962400"/>
            <a:ext cx="8298485" cy="1066800"/>
          </a:xfrm>
        </p:spPr>
        <p:txBody>
          <a:bodyPr bIns="0"/>
          <a:lstStyle>
            <a:lvl1pPr algn="r" eaLnBrk="1" latinLnBrk="0" hangingPunct="1">
              <a:defRPr kumimoji="0" lang="zh-CN"/>
            </a:lvl1pPr>
            <a:extLst/>
          </a:lstStyle>
          <a:p>
            <a:r>
              <a:rPr kumimoji="0" lang="zh-CN"/>
              <a:t>单击此处添加相册标题</a:t>
            </a:r>
          </a:p>
        </p:txBody>
      </p:sp>
      <p:sp>
        <p:nvSpPr>
          <p:cNvPr id="30" name="Rectangle 7"/>
          <p:cNvSpPr>
            <a:spLocks/>
          </p:cNvSpPr>
          <p:nvPr/>
        </p:nvSpPr>
        <p:spPr>
          <a:xfrm>
            <a:off x="453736" y="5181600"/>
            <a:ext cx="8229600" cy="1143000"/>
          </a:xfrm>
          <a:prstGeom prst="rect">
            <a:avLst/>
          </a:prstGeom>
        </p:spPr>
        <p:txBody>
          <a:bodyPr vert="horz" anchor="ctr">
            <a:normAutofit/>
          </a:bodyPr>
          <a:lstStyle/>
          <a:p>
            <a:pPr marL="0" marR="0" lvl="0" indent="0" algn="ctr" defTabSz="914400" eaLnBrk="1" fontAlgn="auto" latinLnBrk="0" hangingPunct="1">
              <a:lnSpc>
                <a:spcPct val="100000"/>
              </a:lnSpc>
              <a:spcBef>
                <a:spcPct val="0"/>
              </a:spcBef>
              <a:spcAft>
                <a:spcPts val="0"/>
              </a:spcAft>
              <a:buClrTx/>
              <a:buSzTx/>
              <a:buFontTx/>
              <a:buNone/>
              <a:tabLst/>
              <a:defRPr kumimoji="0" lang="zh-CN"/>
            </a:pPr>
            <a:endParaRPr kumimoji="0" lang="zh-CN" sz="3200" b="0" i="1" u="none" strike="noStrike" kern="0" cap="none" spc="0" normalizeH="0" baseline="0">
              <a:ln>
                <a:noFill/>
              </a:ln>
              <a:solidFill>
                <a:schemeClr val="tx1"/>
              </a:solidFill>
              <a:effectLst/>
              <a:uLnTx/>
              <a:uFillTx/>
              <a:latin typeface="+mj-lt"/>
              <a:ea typeface="+mj-ea"/>
              <a:cs typeface="+mj-cs"/>
            </a:endParaRPr>
          </a:p>
        </p:txBody>
      </p:sp>
      <p:sp>
        <p:nvSpPr>
          <p:cNvPr id="9" name="Rectangle 7"/>
          <p:cNvSpPr>
            <a:spLocks noGrp="1"/>
          </p:cNvSpPr>
          <p:nvPr>
            <p:ph type="body" sz="quarter" idx="10" hasCustomPrompt="1"/>
          </p:nvPr>
        </p:nvSpPr>
        <p:spPr>
          <a:xfrm>
            <a:off x="2133600" y="5133975"/>
            <a:ext cx="6386946" cy="1219200"/>
          </a:xfrm>
        </p:spPr>
        <p:txBody>
          <a:bodyPr vert="horz" tIns="0" anchor="t" anchorCtr="0">
            <a:noAutofit/>
          </a:bodyPr>
          <a:lstStyle>
            <a:lvl1pPr marL="0" marR="0" indent="0" algn="r"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单击此处添加日期和其他详细信息</a:t>
            </a:r>
          </a:p>
        </p:txBody>
      </p:sp>
      <p:sp>
        <p:nvSpPr>
          <p:cNvPr id="27" name="Rectangle 6"/>
          <p:cNvSpPr>
            <a:spLocks noGrp="1"/>
          </p:cNvSpPr>
          <p:nvPr>
            <p:ph type="pic" sz="quarter" idx="11"/>
          </p:nvPr>
        </p:nvSpPr>
        <p:spPr>
          <a:xfrm>
            <a:off x="6096000" y="1600200"/>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6" name="Rectangle 5"/>
          <p:cNvSpPr/>
          <p:nvPr/>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1" name="Rectangle 10"/>
          <p:cNvSpPr>
            <a:spLocks noGrp="1"/>
          </p:cNvSpPr>
          <p:nvPr>
            <p:ph type="dt" sz="half" idx="12"/>
          </p:nvPr>
        </p:nvSpPr>
        <p:spPr/>
        <p:txBody>
          <a:bodyPr/>
          <a:lstStyle/>
          <a:p>
            <a:fld id="{90C0E48A-392A-4A05-A004-BEF86D1FCF96}" type="datetime1">
              <a:rPr kumimoji="0" lang="zh-CN" altLang="en-US" sz="1200" smtClean="0">
                <a:solidFill>
                  <a:schemeClr val="tx2"/>
                </a:solidFill>
              </a:rPr>
              <a:t>2018/12/16</a:t>
            </a:fld>
            <a:endParaRPr kumimoji="0" lang="zh-CN"/>
          </a:p>
        </p:txBody>
      </p:sp>
      <p:sp>
        <p:nvSpPr>
          <p:cNvPr id="12" name="Rectangle 11"/>
          <p:cNvSpPr>
            <a:spLocks noGrp="1"/>
          </p:cNvSpPr>
          <p:nvPr>
            <p:ph type="sldNum" sz="quarter" idx="13"/>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3" name="Rectangle 12"/>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32394643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横栏(带标题)">
    <p:spTree>
      <p:nvGrpSpPr>
        <p:cNvPr id="1" name=""/>
        <p:cNvGrpSpPr/>
        <p:nvPr/>
      </p:nvGrpSpPr>
      <p:grpSpPr>
        <a:xfrm>
          <a:off x="0" y="0"/>
          <a:ext cx="0" cy="0"/>
          <a:chOff x="0" y="0"/>
          <a:chExt cx="0" cy="0"/>
        </a:xfrm>
      </p:grpSpPr>
      <p:sp>
        <p:nvSpPr>
          <p:cNvPr id="5" name="Rectangle 9"/>
          <p:cNvSpPr>
            <a:spLocks noGrp="1" noChangeAspect="1"/>
          </p:cNvSpPr>
          <p:nvPr>
            <p:ph type="pic" sz="quarter" idx="10"/>
          </p:nvPr>
        </p:nvSpPr>
        <p:spPr>
          <a:xfrm>
            <a:off x="914400" y="294590"/>
            <a:ext cx="7467600" cy="56007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Rectangle 5"/>
          <p:cNvSpPr>
            <a:spLocks noGrp="1"/>
          </p:cNvSpPr>
          <p:nvPr>
            <p:ph type="body" sz="quarter" idx="11" hasCustomPrompt="1"/>
          </p:nvPr>
        </p:nvSpPr>
        <p:spPr>
          <a:xfrm>
            <a:off x="914400" y="6019800"/>
            <a:ext cx="7467600" cy="38100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03A2D69F-7934-4E81-872F-051B83F0179D}"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3"/>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15009269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ColTx" preserve="1">
  <p:cSld name="纵栏(带标题)">
    <p:spTree>
      <p:nvGrpSpPr>
        <p:cNvPr id="1" name=""/>
        <p:cNvGrpSpPr/>
        <p:nvPr/>
      </p:nvGrpSpPr>
      <p:grpSpPr>
        <a:xfrm>
          <a:off x="0" y="0"/>
          <a:ext cx="0" cy="0"/>
          <a:chOff x="0" y="0"/>
          <a:chExt cx="0" cy="0"/>
        </a:xfrm>
      </p:grpSpPr>
      <p:sp>
        <p:nvSpPr>
          <p:cNvPr id="11" name="Rectangle 8"/>
          <p:cNvSpPr>
            <a:spLocks noGrp="1"/>
          </p:cNvSpPr>
          <p:nvPr>
            <p:ph type="pic" sz="quarter" idx="10"/>
          </p:nvPr>
        </p:nvSpPr>
        <p:spPr>
          <a:xfrm>
            <a:off x="419375" y="233241"/>
            <a:ext cx="4640305" cy="61722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3" name="Rectangle 6"/>
          <p:cNvSpPr>
            <a:spLocks noGrp="1"/>
          </p:cNvSpPr>
          <p:nvPr>
            <p:ph type="body" sz="quarter" idx="11" hasCustomPrompt="1"/>
          </p:nvPr>
        </p:nvSpPr>
        <p:spPr>
          <a:xfrm>
            <a:off x="5257800" y="3048000"/>
            <a:ext cx="3505200" cy="3352800"/>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4" name="Rectangle 3"/>
          <p:cNvSpPr>
            <a:spLocks noGrp="1"/>
          </p:cNvSpPr>
          <p:nvPr>
            <p:ph type="dt" sz="half" idx="12"/>
          </p:nvPr>
        </p:nvSpPr>
        <p:spPr/>
        <p:txBody>
          <a:bodyPr/>
          <a:lstStyle/>
          <a:p>
            <a:fld id="{DAEFF259-C18E-4C6C-80B6-C9613BCDE5CB}" type="datetime1">
              <a:rPr kumimoji="0" lang="zh-CN" altLang="en-US" sz="1200" smtClean="0">
                <a:solidFill>
                  <a:schemeClr val="tx2"/>
                </a:solidFill>
              </a:rPr>
              <a:t>2018/12/16</a:t>
            </a:fld>
            <a:endParaRPr kumimoji="0" lang="zh-CN"/>
          </a:p>
        </p:txBody>
      </p:sp>
      <p:sp>
        <p:nvSpPr>
          <p:cNvPr id="5" name="Rectangle 4"/>
          <p:cNvSpPr>
            <a:spLocks noGrp="1"/>
          </p:cNvSpPr>
          <p:nvPr>
            <p:ph type="sldNum" sz="quarter" idx="13"/>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6" name="Rectangle 5"/>
          <p:cNvSpPr>
            <a:spLocks noGrp="1"/>
          </p:cNvSpPr>
          <p:nvPr>
            <p:ph type="ftr" sz="quarter" idx="14"/>
          </p:nvPr>
        </p:nvSpPr>
        <p:spPr/>
        <p:txBody>
          <a:bodyPr/>
          <a:lstStyle/>
          <a:p>
            <a:endParaRPr kumimoji="0" lang="zh-CN"/>
          </a:p>
        </p:txBody>
      </p:sp>
    </p:spTree>
    <p:extLst>
      <p:ext uri="{BB962C8B-B14F-4D97-AF65-F5344CB8AC3E}">
        <p14:creationId xmlns:p14="http://schemas.microsoft.com/office/powerpoint/2010/main" val="21056009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横栏(全屏)">
    <p:spTree>
      <p:nvGrpSpPr>
        <p:cNvPr id="1" name=""/>
        <p:cNvGrpSpPr/>
        <p:nvPr/>
      </p:nvGrpSpPr>
      <p:grpSpPr>
        <a:xfrm>
          <a:off x="0" y="0"/>
          <a:ext cx="0" cy="0"/>
          <a:chOff x="0" y="0"/>
          <a:chExt cx="0" cy="0"/>
        </a:xfrm>
      </p:grpSpPr>
      <p:sp>
        <p:nvSpPr>
          <p:cNvPr id="15" name="Rectangle 6"/>
          <p:cNvSpPr>
            <a:spLocks noGrp="1" noChangeAspect="1"/>
          </p:cNvSpPr>
          <p:nvPr>
            <p:ph type="pic" sz="quarter" idx="10" hasCustomPrompt="1"/>
          </p:nvPr>
        </p:nvSpPr>
        <p:spPr>
          <a:xfrm>
            <a:off x="0" y="0"/>
            <a:ext cx="9144000" cy="6858000"/>
          </a:xfrm>
          <a:noFill/>
          <a:ln w="25400" cap="rnd" cmpd="sng" algn="ctr">
            <a:noFill/>
            <a:prstDash val="solid"/>
          </a:ln>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a:buFontTx/>
              <a:buNone/>
            </a:pPr>
            <a:r>
              <a:rPr kumimoji="0" lang="zh-CN"/>
              <a:t>单击图标</a:t>
            </a:r>
            <a:r>
              <a:rPr kumimoji="0" lang="zh-CN" baseline="0"/>
              <a:t>添加</a:t>
            </a:r>
            <a:r>
              <a:rPr kumimoji="0" lang="zh-CN"/>
              <a:t>全页图片</a:t>
            </a:r>
            <a:endParaRPr kumimoji="0" lang="zh-CN" i="0" baseline="0"/>
          </a:p>
          <a:p>
            <a:pPr marL="0" marR="0" indent="0" algn="ctr">
              <a:buFontTx/>
              <a:buNone/>
            </a:pPr>
            <a:endParaRPr kumimoji="0" lang="zh-CN" i="0"/>
          </a:p>
          <a:p>
            <a:pPr algn="ctr">
              <a:buFontTx/>
              <a:buNone/>
            </a:pPr>
            <a:endParaRPr kumimoji="0" lang="zh-CN" i="0"/>
          </a:p>
          <a:p>
            <a:pPr algn="ctr">
              <a:buFontTx/>
              <a:buNone/>
            </a:pPr>
            <a:endParaRPr kumimoji="0" lang="zh-CN" i="0"/>
          </a:p>
        </p:txBody>
      </p:sp>
    </p:spTree>
    <p:extLst>
      <p:ext uri="{BB962C8B-B14F-4D97-AF65-F5344CB8AC3E}">
        <p14:creationId xmlns:p14="http://schemas.microsoft.com/office/powerpoint/2010/main" val="18236568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相册节">
    <p:spTree>
      <p:nvGrpSpPr>
        <p:cNvPr id="1" name=""/>
        <p:cNvGrpSpPr/>
        <p:nvPr/>
      </p:nvGrpSpPr>
      <p:grpSpPr>
        <a:xfrm>
          <a:off x="0" y="0"/>
          <a:ext cx="0" cy="0"/>
          <a:chOff x="0" y="0"/>
          <a:chExt cx="0" cy="0"/>
        </a:xfrm>
      </p:grpSpPr>
      <p:sp>
        <p:nvSpPr>
          <p:cNvPr id="17" name="Rectangle 2"/>
          <p:cNvSpPr>
            <a:spLocks noGrp="1"/>
          </p:cNvSpPr>
          <p:nvPr>
            <p:ph type="title" hasCustomPrompt="1"/>
          </p:nvPr>
        </p:nvSpPr>
        <p:spPr>
          <a:xfrm>
            <a:off x="752670" y="4572000"/>
            <a:ext cx="7781730" cy="990600"/>
          </a:xfrm>
        </p:spPr>
        <p:txBody>
          <a:bodyPr vert="horz" bIns="0" anchor="b" anchorCtr="0"/>
          <a:lstStyle>
            <a:lvl1pPr eaLnBrk="1" latinLnBrk="0" hangingPunct="1">
              <a:defRPr kumimoji="0" lang="zh-CN" baseline="0"/>
            </a:lvl1pPr>
            <a:extLst/>
          </a:lstStyle>
          <a:p>
            <a:r>
              <a:rPr kumimoji="0" lang="zh-CN"/>
              <a:t>单击此处添加节标题</a:t>
            </a:r>
          </a:p>
        </p:txBody>
      </p:sp>
      <p:sp>
        <p:nvSpPr>
          <p:cNvPr id="27" name="Rectangle 11"/>
          <p:cNvSpPr>
            <a:spLocks noGrp="1"/>
          </p:cNvSpPr>
          <p:nvPr>
            <p:ph type="body" sz="quarter" idx="14" hasCustomPrompt="1"/>
          </p:nvPr>
        </p:nvSpPr>
        <p:spPr>
          <a:xfrm>
            <a:off x="752670" y="5600700"/>
            <a:ext cx="7772400" cy="838200"/>
          </a:xfrm>
        </p:spPr>
        <p:txBody>
          <a:bodyPr vert="horz" tIns="0"/>
          <a:lstStyle>
            <a:lvl1pPr eaLnBrk="1" latinLnBrk="0" hangingPunct="1">
              <a:buFontTx/>
              <a:buNone/>
              <a:defRPr kumimoji="0" lang="zh-CN" sz="1800"/>
            </a:lvl1pPr>
            <a:extLst/>
          </a:lstStyle>
          <a:p>
            <a:pPr lvl="0"/>
            <a:r>
              <a:rPr kumimoji="0" lang="zh-CN"/>
              <a:t>单击此处添加副标题</a:t>
            </a:r>
          </a:p>
        </p:txBody>
      </p:sp>
      <p:sp>
        <p:nvSpPr>
          <p:cNvPr id="7" name="Rectangle 6"/>
          <p:cNvSpPr>
            <a:spLocks noGrp="1"/>
          </p:cNvSpPr>
          <p:nvPr>
            <p:ph type="pic" sz="quarter" idx="11"/>
          </p:nvPr>
        </p:nvSpPr>
        <p:spPr>
          <a:xfrm>
            <a:off x="786338"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18" name="Rectangle 6"/>
          <p:cNvSpPr>
            <a:spLocks noGrp="1"/>
          </p:cNvSpPr>
          <p:nvPr>
            <p:ph type="pic" sz="quarter" idx="15"/>
          </p:nvPr>
        </p:nvSpPr>
        <p:spPr>
          <a:xfrm>
            <a:off x="3474604"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2" name="Rectangle 6"/>
          <p:cNvSpPr>
            <a:spLocks noGrp="1"/>
          </p:cNvSpPr>
          <p:nvPr>
            <p:ph type="pic" sz="quarter" idx="16"/>
          </p:nvPr>
        </p:nvSpPr>
        <p:spPr>
          <a:xfrm>
            <a:off x="6162870" y="2140695"/>
            <a:ext cx="2286000" cy="2286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0" hangingPunct="1"/>
            <a:r>
              <a:rPr lang="zh-CN" altLang="en-US" smtClean="0"/>
              <a:t>单击图标添加图片</a:t>
            </a:r>
            <a:endParaRPr/>
          </a:p>
        </p:txBody>
      </p:sp>
      <p:sp>
        <p:nvSpPr>
          <p:cNvPr id="8" name="Rectangle 7"/>
          <p:cNvSpPr>
            <a:spLocks noGrp="1"/>
          </p:cNvSpPr>
          <p:nvPr>
            <p:ph type="dt" sz="half" idx="17"/>
          </p:nvPr>
        </p:nvSpPr>
        <p:spPr/>
        <p:txBody>
          <a:bodyPr/>
          <a:lstStyle/>
          <a:p>
            <a:fld id="{B66E553D-8116-44EE-936E-3884B7A2C673}"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18"/>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0" name="Rectangle 9"/>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40482553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reserve="1">
  <p:cSld name="2 纵栏(带标题)">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6"/>
          </p:nvPr>
        </p:nvSpPr>
        <p:spPr/>
        <p:txBody>
          <a:bodyPr/>
          <a:lstStyle/>
          <a:p>
            <a:pPr>
              <a:defRPr/>
            </a:pPr>
            <a:endParaRPr lang="en-US" altLang="zh-CN"/>
          </a:p>
        </p:txBody>
      </p:sp>
      <p:sp>
        <p:nvSpPr>
          <p:cNvPr id="7" name="Rectangle 6"/>
          <p:cNvSpPr>
            <a:spLocks noGrp="1"/>
          </p:cNvSpPr>
          <p:nvPr>
            <p:ph type="sldNum" sz="quarter" idx="17"/>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8"/>
          </p:nvPr>
        </p:nvSpPr>
        <p:spPr/>
        <p:txBody>
          <a:bodyPr/>
          <a:lstStyle/>
          <a:p>
            <a:pPr>
              <a:defRPr/>
            </a:pPr>
            <a:endParaRPr lang="en-US" altLang="zh-CN"/>
          </a:p>
        </p:txBody>
      </p:sp>
    </p:spTree>
    <p:extLst>
      <p:ext uri="{BB962C8B-B14F-4D97-AF65-F5344CB8AC3E}">
        <p14:creationId xmlns:p14="http://schemas.microsoft.com/office/powerpoint/2010/main" val="4072470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preserve="1">
  <p:cSld name="2 纵栏(带标题)">
    <p:spTree>
      <p:nvGrpSpPr>
        <p:cNvPr id="1" name=""/>
        <p:cNvGrpSpPr/>
        <p:nvPr/>
      </p:nvGrpSpPr>
      <p:grpSpPr>
        <a:xfrm>
          <a:off x="0" y="0"/>
          <a:ext cx="0" cy="0"/>
          <a:chOff x="0" y="0"/>
          <a:chExt cx="0" cy="0"/>
        </a:xfrm>
      </p:grpSpPr>
      <p:sp>
        <p:nvSpPr>
          <p:cNvPr id="20" name="Rectangle 8"/>
          <p:cNvSpPr>
            <a:spLocks noGrp="1" noChangeAspect="1"/>
          </p:cNvSpPr>
          <p:nvPr>
            <p:ph type="pic" sz="quarter" idx="10"/>
          </p:nvPr>
        </p:nvSpPr>
        <p:spPr>
          <a:xfrm>
            <a:off x="4722047" y="609600"/>
            <a:ext cx="3431353" cy="4575141"/>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8"/>
          <p:cNvSpPr>
            <a:spLocks noGrp="1" noChangeAspect="1"/>
          </p:cNvSpPr>
          <p:nvPr>
            <p:ph type="pic" sz="quarter" idx="11"/>
          </p:nvPr>
        </p:nvSpPr>
        <p:spPr>
          <a:xfrm>
            <a:off x="1066800" y="609600"/>
            <a:ext cx="3429000" cy="45720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3" name="Rectangle 7"/>
          <p:cNvSpPr>
            <a:spLocks noGrp="1"/>
          </p:cNvSpPr>
          <p:nvPr>
            <p:ph type="body" sz="quarter" idx="14" hasCustomPrompt="1"/>
          </p:nvPr>
        </p:nvSpPr>
        <p:spPr>
          <a:xfrm>
            <a:off x="10668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5" hasCustomPrompt="1"/>
          </p:nvPr>
        </p:nvSpPr>
        <p:spPr>
          <a:xfrm>
            <a:off x="4724400" y="5334000"/>
            <a:ext cx="3429000" cy="1066800"/>
          </a:xfrm>
        </p:spPr>
        <p:txBody>
          <a:bodyPr lIns="91440"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6"/>
          </p:nvPr>
        </p:nvSpPr>
        <p:spPr/>
        <p:txBody>
          <a:bodyPr/>
          <a:lstStyle/>
          <a:p>
            <a:fld id="{13E0086C-8CE8-4F0D-9FD8-38F0FA3B7609}"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7"/>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301000195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8"/>
          </p:nvPr>
        </p:nvSpPr>
        <p:spPr/>
        <p:txBody>
          <a:bodyPr/>
          <a:lstStyle/>
          <a:p>
            <a:fld id="{8492E269-8C9F-4EFE-B82E-D7D58700CC2B}"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9"/>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9" name="Rectangle 8"/>
          <p:cNvSpPr>
            <a:spLocks noGrp="1"/>
          </p:cNvSpPr>
          <p:nvPr>
            <p:ph type="ftr" sz="quarter" idx="20"/>
          </p:nvPr>
        </p:nvSpPr>
        <p:spPr/>
        <p:txBody>
          <a:bodyPr/>
          <a:lstStyle/>
          <a:p>
            <a:endParaRPr kumimoji="0" lang="zh-CN"/>
          </a:p>
        </p:txBody>
      </p:sp>
    </p:spTree>
    <p:extLst>
      <p:ext uri="{BB962C8B-B14F-4D97-AF65-F5344CB8AC3E}">
        <p14:creationId xmlns:p14="http://schemas.microsoft.com/office/powerpoint/2010/main" val="8546306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 混向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5" name="Rectangle 4"/>
          <p:cNvSpPr>
            <a:spLocks noGrp="1"/>
          </p:cNvSpPr>
          <p:nvPr>
            <p:ph type="dt" sz="half" idx="14"/>
          </p:nvPr>
        </p:nvSpPr>
        <p:spPr/>
        <p:txBody>
          <a:bodyPr/>
          <a:lstStyle/>
          <a:p>
            <a:fld id="{1FA30BB1-46FB-4A30-84BE-49D1D3D735E6}"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5"/>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319188518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8" name="Rectangle 7"/>
          <p:cNvSpPr>
            <a:spLocks noGrp="1"/>
          </p:cNvSpPr>
          <p:nvPr>
            <p:ph type="dt" sz="half" idx="16"/>
          </p:nvPr>
        </p:nvSpPr>
        <p:spPr/>
        <p:txBody>
          <a:bodyPr/>
          <a:lstStyle/>
          <a:p>
            <a:fld id="{42DA35CB-122A-4C3E-85CF-69106ECA0516}"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17"/>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0" name="Rectangle 9"/>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19110458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sp>
        <p:nvSpPr>
          <p:cNvPr id="3" name="Rectangle 7"/>
          <p:cNvSpPr>
            <a:spLocks noGrp="1" noChangeAspect="1"/>
          </p:cNvSpPr>
          <p:nvPr>
            <p:ph type="pic" sz="quarter" idx="11"/>
          </p:nvPr>
        </p:nvSpPr>
        <p:spPr>
          <a:xfrm>
            <a:off x="466344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15" name="Rectangle 7"/>
          <p:cNvSpPr>
            <a:spLocks noGrp="1" noChangeAspect="1"/>
          </p:cNvSpPr>
          <p:nvPr>
            <p:ph type="pic" sz="quarter" idx="12"/>
          </p:nvPr>
        </p:nvSpPr>
        <p:spPr>
          <a:xfrm>
            <a:off x="457200" y="3403823"/>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6" name="Rectangle 7"/>
          <p:cNvSpPr>
            <a:spLocks noGrp="1" noChangeAspect="1"/>
          </p:cNvSpPr>
          <p:nvPr>
            <p:ph type="pic" sz="quarter" idx="13"/>
          </p:nvPr>
        </p:nvSpPr>
        <p:spPr>
          <a:xfrm>
            <a:off x="4663440" y="228600"/>
            <a:ext cx="4023360" cy="3017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27" name="Rectangle 11"/>
          <p:cNvSpPr>
            <a:spLocks noGrp="1"/>
          </p:cNvSpPr>
          <p:nvPr>
            <p:ph type="body" sz="quarter" idx="14" hasCustomPrompt="1"/>
          </p:nvPr>
        </p:nvSpPr>
        <p:spPr>
          <a:xfrm>
            <a:off x="457200" y="228600"/>
            <a:ext cx="4023360" cy="3017520"/>
          </a:xfrm>
        </p:spPr>
        <p:txBody>
          <a:bodyPr anchor="b"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5"/>
          </p:nvPr>
        </p:nvSpPr>
        <p:spPr/>
        <p:txBody>
          <a:bodyPr/>
          <a:lstStyle/>
          <a:p>
            <a:fld id="{643C8818-9DB4-4891-BB61-6406A3BB761D}" type="datetime1">
              <a:rPr kumimoji="0" lang="zh-CN" altLang="en-US" sz="1200" smtClean="0">
                <a:solidFill>
                  <a:schemeClr val="tx2"/>
                </a:solidFill>
              </a:rPr>
              <a:t>2018/12/16</a:t>
            </a:fld>
            <a:endParaRPr kumimoji="0" lang="zh-CN"/>
          </a:p>
        </p:txBody>
      </p:sp>
      <p:sp>
        <p:nvSpPr>
          <p:cNvPr id="7" name="Rectangle 6"/>
          <p:cNvSpPr>
            <a:spLocks noGrp="1"/>
          </p:cNvSpPr>
          <p:nvPr>
            <p:ph type="sldNum" sz="quarter" idx="16"/>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7"/>
          </p:nvPr>
        </p:nvSpPr>
        <p:spPr/>
        <p:txBody>
          <a:bodyPr/>
          <a:lstStyle/>
          <a:p>
            <a:endParaRPr kumimoji="0" lang="zh-CN"/>
          </a:p>
        </p:txBody>
      </p:sp>
    </p:spTree>
    <p:extLst>
      <p:ext uri="{BB962C8B-B14F-4D97-AF65-F5344CB8AC3E}">
        <p14:creationId xmlns:p14="http://schemas.microsoft.com/office/powerpoint/2010/main" val="26974048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混向栏">
    <p:spTree>
      <p:nvGrpSpPr>
        <p:cNvPr id="1" name=""/>
        <p:cNvGrpSpPr/>
        <p:nvPr/>
      </p:nvGrpSpPr>
      <p:grpSpPr>
        <a:xfrm>
          <a:off x="0" y="0"/>
          <a:ext cx="0" cy="0"/>
          <a:chOff x="0" y="0"/>
          <a:chExt cx="0" cy="0"/>
        </a:xfrm>
      </p:grpSpPr>
      <p:sp>
        <p:nvSpPr>
          <p:cNvPr id="7" name="Rectangle 7"/>
          <p:cNvSpPr>
            <a:spLocks noGrp="1" noChangeAspect="1"/>
          </p:cNvSpPr>
          <p:nvPr>
            <p:ph type="pic" sz="quarter" idx="11"/>
          </p:nvPr>
        </p:nvSpPr>
        <p:spPr>
          <a:xfrm>
            <a:off x="5067300" y="3436620"/>
            <a:ext cx="3649900" cy="2889504"/>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9" name="Rectangle 7"/>
          <p:cNvSpPr>
            <a:spLocks noGrp="1" noChangeAspect="1"/>
          </p:cNvSpPr>
          <p:nvPr>
            <p:ph type="pic" sz="quarter" idx="12"/>
          </p:nvPr>
        </p:nvSpPr>
        <p:spPr>
          <a:xfrm>
            <a:off x="426720" y="384048"/>
            <a:ext cx="4457700" cy="5943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0" name="Rectangle 7"/>
          <p:cNvSpPr>
            <a:spLocks noGrp="1" noChangeAspect="1"/>
          </p:cNvSpPr>
          <p:nvPr>
            <p:ph type="pic" sz="quarter" idx="13"/>
          </p:nvPr>
        </p:nvSpPr>
        <p:spPr>
          <a:xfrm>
            <a:off x="5067300" y="389332"/>
            <a:ext cx="3657600" cy="2887269"/>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5" name="Rectangle 4"/>
          <p:cNvSpPr>
            <a:spLocks noGrp="1"/>
          </p:cNvSpPr>
          <p:nvPr>
            <p:ph type="dt" sz="half" idx="14"/>
          </p:nvPr>
        </p:nvSpPr>
        <p:spPr/>
        <p:txBody>
          <a:bodyPr/>
          <a:lstStyle/>
          <a:p>
            <a:fld id="{55543D15-9B17-4D9B-881F-6C8192C8F25F}"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5"/>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6"/>
          </p:nvPr>
        </p:nvSpPr>
        <p:spPr/>
        <p:txBody>
          <a:bodyPr/>
          <a:lstStyle/>
          <a:p>
            <a:endParaRPr kumimoji="0" lang="zh-CN"/>
          </a:p>
        </p:txBody>
      </p:sp>
    </p:spTree>
    <p:extLst>
      <p:ext uri="{BB962C8B-B14F-4D97-AF65-F5344CB8AC3E}">
        <p14:creationId xmlns:p14="http://schemas.microsoft.com/office/powerpoint/2010/main" val="1431102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 preserve="1">
  <p:cSld name="4 纵栏(带标题)">
    <p:spTree>
      <p:nvGrpSpPr>
        <p:cNvPr id="1" name=""/>
        <p:cNvGrpSpPr/>
        <p:nvPr/>
      </p:nvGrpSpPr>
      <p:grpSpPr>
        <a:xfrm>
          <a:off x="0" y="0"/>
          <a:ext cx="0" cy="0"/>
          <a:chOff x="0" y="0"/>
          <a:chExt cx="0" cy="0"/>
        </a:xfrm>
      </p:grpSpPr>
      <p:sp>
        <p:nvSpPr>
          <p:cNvPr id="31" name="Rectangle 7"/>
          <p:cNvSpPr>
            <a:spLocks noGrp="1"/>
          </p:cNvSpPr>
          <p:nvPr>
            <p:ph type="pic" sz="quarter" idx="14"/>
          </p:nvPr>
        </p:nvSpPr>
        <p:spPr>
          <a:xfrm>
            <a:off x="2229297" y="228600"/>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 name="Rectangle 7"/>
          <p:cNvSpPr>
            <a:spLocks noGrp="1"/>
          </p:cNvSpPr>
          <p:nvPr>
            <p:ph type="pic" sz="quarter" idx="26"/>
          </p:nvPr>
        </p:nvSpPr>
        <p:spPr>
          <a:xfrm>
            <a:off x="22292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0" name="Rectangle 7"/>
          <p:cNvSpPr>
            <a:spLocks noGrp="1" noChangeAspect="1"/>
          </p:cNvSpPr>
          <p:nvPr>
            <p:ph type="pic" sz="quarter" idx="25"/>
          </p:nvPr>
        </p:nvSpPr>
        <p:spPr>
          <a:xfrm>
            <a:off x="4672217" y="228600"/>
            <a:ext cx="2286000"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27"/>
          </p:nvPr>
        </p:nvSpPr>
        <p:spPr>
          <a:xfrm>
            <a:off x="4667697" y="3365392"/>
            <a:ext cx="228521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body" sz="quarter" idx="16" hasCustomPrompt="1"/>
          </p:nvPr>
        </p:nvSpPr>
        <p:spPr>
          <a:xfrm>
            <a:off x="400497" y="1295400"/>
            <a:ext cx="1676400" cy="1905000"/>
          </a:xfrm>
        </p:spPr>
        <p:txBody>
          <a:bodyPr anchor="b" anchorCtr="0">
            <a:noAutofit/>
          </a:bodyPr>
          <a:lstStyle>
            <a:lvl1pPr marL="0" marR="0" indent="0" algn="r" rtl="0" eaLnBrk="1" latinLnBrk="0" hangingPunct="1">
              <a:spcBef>
                <a:spcPct val="20000"/>
              </a:spcBef>
              <a:buFontTx/>
              <a:buNone/>
              <a:defRPr kumimoji="0" lang="zh-CN" sz="1600" baseline="0">
                <a:solidFill>
                  <a:schemeClr val="tx1"/>
                </a:solidFill>
                <a:latin typeface="+mn-lt"/>
                <a:ea typeface="+mn-ea"/>
                <a:cs typeface="+mn-cs"/>
              </a:defRPr>
            </a:lvl1pPr>
            <a:extLst/>
          </a:lstStyle>
          <a:p>
            <a:pPr lvl="0"/>
            <a:r>
              <a:rPr kumimoji="0" lang="zh-CN"/>
              <a:t>单击此处添加标题</a:t>
            </a:r>
          </a:p>
        </p:txBody>
      </p:sp>
      <p:sp>
        <p:nvSpPr>
          <p:cNvPr id="14" name="Rectangle 7"/>
          <p:cNvSpPr>
            <a:spLocks noGrp="1"/>
          </p:cNvSpPr>
          <p:nvPr>
            <p:ph type="body" sz="quarter" idx="29" hasCustomPrompt="1"/>
          </p:nvPr>
        </p:nvSpPr>
        <p:spPr>
          <a:xfrm>
            <a:off x="7086600" y="1295400"/>
            <a:ext cx="1676400" cy="1905000"/>
          </a:xfrm>
        </p:spPr>
        <p:txBody>
          <a:bodyPr anchor="b"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4" name="Rectangle 7"/>
          <p:cNvSpPr>
            <a:spLocks noGrp="1"/>
          </p:cNvSpPr>
          <p:nvPr>
            <p:ph type="body" sz="quarter" idx="28" hasCustomPrompt="1"/>
          </p:nvPr>
        </p:nvSpPr>
        <p:spPr>
          <a:xfrm>
            <a:off x="400497" y="3352800"/>
            <a:ext cx="1676400" cy="1905000"/>
          </a:xfrm>
        </p:spPr>
        <p:txBody>
          <a:bodyPr anchor="t" anchorCtr="0"/>
          <a:lstStyle>
            <a:lvl1pPr marL="0" marR="0" indent="0" algn="r" eaLnBrk="1" latinLnBrk="0" hangingPunct="1">
              <a:buFontTx/>
              <a:buNone/>
              <a:defRPr kumimoji="0" lang="zh-CN" sz="1600" baseline="0"/>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3352800"/>
            <a:ext cx="1676400" cy="1905000"/>
          </a:xfrm>
        </p:spPr>
        <p:txBody>
          <a:bodyPr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1" name="Rectangle 10"/>
          <p:cNvSpPr>
            <a:spLocks noGrp="1"/>
          </p:cNvSpPr>
          <p:nvPr>
            <p:ph type="dt" sz="half" idx="31"/>
          </p:nvPr>
        </p:nvSpPr>
        <p:spPr/>
        <p:txBody>
          <a:bodyPr/>
          <a:lstStyle/>
          <a:p>
            <a:fld id="{9A9369FA-C9F6-464F-9A6E-5056B7802E28}" type="datetime1">
              <a:rPr kumimoji="0" lang="zh-CN" altLang="en-US" sz="1200" smtClean="0">
                <a:solidFill>
                  <a:schemeClr val="tx2"/>
                </a:solidFill>
              </a:rPr>
              <a:t>2018/12/16</a:t>
            </a:fld>
            <a:endParaRPr kumimoji="0" lang="zh-CN"/>
          </a:p>
        </p:txBody>
      </p:sp>
      <p:sp>
        <p:nvSpPr>
          <p:cNvPr id="12" name="Rectangle 11"/>
          <p:cNvSpPr>
            <a:spLocks noGrp="1"/>
          </p:cNvSpPr>
          <p:nvPr>
            <p:ph type="sldNum" sz="quarter" idx="32"/>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5" name="Rectangle 14"/>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14525695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 preserve="1">
  <p:cSld name="4 横栏(带标题)">
    <p:spTree>
      <p:nvGrpSpPr>
        <p:cNvPr id="1" name=""/>
        <p:cNvGrpSpPr/>
        <p:nvPr/>
      </p:nvGrpSpPr>
      <p:grpSpPr>
        <a:xfrm>
          <a:off x="0" y="0"/>
          <a:ext cx="0" cy="0"/>
          <a:chOff x="0" y="0"/>
          <a:chExt cx="0" cy="0"/>
        </a:xfrm>
      </p:grpSpPr>
      <p:sp>
        <p:nvSpPr>
          <p:cNvPr id="24" name="Rectangle 7"/>
          <p:cNvSpPr>
            <a:spLocks noGrp="1"/>
          </p:cNvSpPr>
          <p:nvPr>
            <p:ph type="pic" sz="quarter" idx="14"/>
          </p:nvPr>
        </p:nvSpPr>
        <p:spPr>
          <a:xfrm>
            <a:off x="926821" y="533400"/>
            <a:ext cx="3653297"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9268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9" name="Rectangle 7"/>
          <p:cNvSpPr>
            <a:spLocks noGrp="1"/>
          </p:cNvSpPr>
          <p:nvPr>
            <p:ph type="pic" sz="quarter" idx="17"/>
          </p:nvPr>
        </p:nvSpPr>
        <p:spPr>
          <a:xfrm>
            <a:off x="4660621" y="5334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p:cNvSpPr>
          <p:nvPr>
            <p:ph type="pic" sz="quarter" idx="18"/>
          </p:nvPr>
        </p:nvSpPr>
        <p:spPr>
          <a:xfrm>
            <a:off x="9268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p:cNvSpPr>
          <p:nvPr>
            <p:ph type="pic" sz="quarter" idx="19"/>
          </p:nvPr>
        </p:nvSpPr>
        <p:spPr>
          <a:xfrm>
            <a:off x="4660621" y="3352800"/>
            <a:ext cx="3657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p:cNvSpPr>
          <p:nvPr>
            <p:ph type="body" sz="quarter" idx="22" hasCustomPrompt="1"/>
          </p:nvPr>
        </p:nvSpPr>
        <p:spPr>
          <a:xfrm>
            <a:off x="9268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8" name="Rectangle 7"/>
          <p:cNvSpPr>
            <a:spLocks noGrp="1"/>
          </p:cNvSpPr>
          <p:nvPr>
            <p:ph type="body" sz="quarter" idx="23" hasCustomPrompt="1"/>
          </p:nvPr>
        </p:nvSpPr>
        <p:spPr>
          <a:xfrm>
            <a:off x="4660621" y="61722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6" name="Rectangle 7"/>
          <p:cNvSpPr>
            <a:spLocks noGrp="1"/>
          </p:cNvSpPr>
          <p:nvPr>
            <p:ph type="body" sz="quarter" idx="24" hasCustomPrompt="1"/>
          </p:nvPr>
        </p:nvSpPr>
        <p:spPr>
          <a:xfrm>
            <a:off x="4660621" y="152400"/>
            <a:ext cx="3657600" cy="304800"/>
          </a:xfrm>
        </p:spPr>
        <p:txBody>
          <a:bodyPr lIns="9144" anchor="t" anchorCtr="0"/>
          <a:lstStyle>
            <a:lvl1pPr marL="0" marR="0" indent="0" algn="l" eaLnBrk="1" latinLnBrk="0" hangingPunct="1">
              <a:buFontTx/>
              <a:buNone/>
              <a:defRPr kumimoji="0" lang="zh-CN" sz="1600" baseline="0"/>
            </a:lvl1pPr>
            <a:extLst/>
          </a:lstStyle>
          <a:p>
            <a:pPr lvl="0"/>
            <a:r>
              <a:rPr kumimoji="0" lang="zh-CN"/>
              <a:t>单击此处添加标题</a:t>
            </a:r>
          </a:p>
        </p:txBody>
      </p:sp>
      <p:sp>
        <p:nvSpPr>
          <p:cNvPr id="10" name="Rectangle 9"/>
          <p:cNvSpPr>
            <a:spLocks noGrp="1"/>
          </p:cNvSpPr>
          <p:nvPr>
            <p:ph type="dt" sz="half" idx="25"/>
          </p:nvPr>
        </p:nvSpPr>
        <p:spPr/>
        <p:txBody>
          <a:bodyPr/>
          <a:lstStyle/>
          <a:p>
            <a:fld id="{37D9C045-3976-40E7-9665-B52F7AC6FAEF}" type="datetime1">
              <a:rPr kumimoji="0" lang="zh-CN" altLang="en-US" sz="1200" smtClean="0">
                <a:solidFill>
                  <a:schemeClr val="tx2"/>
                </a:solidFill>
              </a:rPr>
              <a:t>2018/12/16</a:t>
            </a:fld>
            <a:endParaRPr kumimoji="0" lang="zh-CN"/>
          </a:p>
        </p:txBody>
      </p:sp>
      <p:sp>
        <p:nvSpPr>
          <p:cNvPr id="11" name="Rectangle 10"/>
          <p:cNvSpPr>
            <a:spLocks noGrp="1"/>
          </p:cNvSpPr>
          <p:nvPr>
            <p:ph type="sldNum" sz="quarter" idx="26"/>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2" name="Rectangle 11"/>
          <p:cNvSpPr>
            <a:spLocks noGrp="1"/>
          </p:cNvSpPr>
          <p:nvPr>
            <p:ph type="ftr" sz="quarter" idx="27"/>
          </p:nvPr>
        </p:nvSpPr>
        <p:spPr/>
        <p:txBody>
          <a:bodyPr/>
          <a:lstStyle/>
          <a:p>
            <a:endParaRPr kumimoji="0" lang="zh-CN"/>
          </a:p>
        </p:txBody>
      </p:sp>
    </p:spTree>
    <p:extLst>
      <p:ext uri="{BB962C8B-B14F-4D97-AF65-F5344CB8AC3E}">
        <p14:creationId xmlns:p14="http://schemas.microsoft.com/office/powerpoint/2010/main" val="22946128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x" preserve="1">
  <p:cSld name="4 纵栏(带大标题)">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1524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1"/>
          </p:nvPr>
        </p:nvSpPr>
        <p:spPr>
          <a:xfrm>
            <a:off x="454660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7"/>
          <p:cNvSpPr>
            <a:spLocks noGrp="1"/>
          </p:cNvSpPr>
          <p:nvPr>
            <p:ph type="pic" sz="quarter" idx="30"/>
          </p:nvPr>
        </p:nvSpPr>
        <p:spPr>
          <a:xfrm>
            <a:off x="2349060"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9" name="Rectangle 7"/>
          <p:cNvSpPr>
            <a:spLocks noGrp="1"/>
          </p:cNvSpPr>
          <p:nvPr>
            <p:ph type="pic" sz="quarter" idx="32"/>
          </p:nvPr>
        </p:nvSpPr>
        <p:spPr>
          <a:xfrm>
            <a:off x="6740166" y="1524000"/>
            <a:ext cx="2106985" cy="2809311"/>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4" name="Rectangle 7"/>
          <p:cNvSpPr>
            <a:spLocks noGrp="1"/>
          </p:cNvSpPr>
          <p:nvPr>
            <p:ph type="body" sz="quarter" idx="29" hasCustomPrompt="1"/>
          </p:nvPr>
        </p:nvSpPr>
        <p:spPr>
          <a:xfrm>
            <a:off x="152400" y="4495800"/>
            <a:ext cx="8763000" cy="1905000"/>
          </a:xfrm>
        </p:spPr>
        <p:txBody>
          <a:bodyPr anchor="t" anchorCtr="0"/>
          <a:lstStyle>
            <a:lvl1pPr marL="0" marR="0" indent="0" algn="l" eaLnBrk="1" latinLnBrk="0" hangingPunct="1">
              <a:buFontTx/>
              <a:buNone/>
              <a:defRPr kumimoji="0" lang="zh-CN" sz="2400" baseline="0"/>
            </a:lvl1pPr>
            <a:extLst/>
          </a:lstStyle>
          <a:p>
            <a:pPr lvl="0"/>
            <a:r>
              <a:rPr kumimoji="0" lang="zh-CN"/>
              <a:t>单击此处添加标题</a:t>
            </a:r>
          </a:p>
        </p:txBody>
      </p:sp>
      <p:sp>
        <p:nvSpPr>
          <p:cNvPr id="8" name="Rectangle 7"/>
          <p:cNvSpPr>
            <a:spLocks noGrp="1"/>
          </p:cNvSpPr>
          <p:nvPr>
            <p:ph type="dt" sz="half" idx="33"/>
          </p:nvPr>
        </p:nvSpPr>
        <p:spPr/>
        <p:txBody>
          <a:bodyPr/>
          <a:lstStyle/>
          <a:p>
            <a:fld id="{E82E9900-10EA-44FB-9733-A19CA6943E7C}" type="datetime1">
              <a:rPr kumimoji="0" lang="zh-CN" altLang="en-US" sz="1200" smtClean="0">
                <a:solidFill>
                  <a:schemeClr val="tx2"/>
                </a:solidFill>
              </a:rPr>
              <a:t>2018/12/16</a:t>
            </a:fld>
            <a:endParaRPr kumimoji="0" lang="zh-CN"/>
          </a:p>
        </p:txBody>
      </p:sp>
      <p:sp>
        <p:nvSpPr>
          <p:cNvPr id="9" name="Rectangle 8"/>
          <p:cNvSpPr>
            <a:spLocks noGrp="1"/>
          </p:cNvSpPr>
          <p:nvPr>
            <p:ph type="sldNum" sz="quarter" idx="34"/>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0" name="Rectangle 9"/>
          <p:cNvSpPr>
            <a:spLocks noGrp="1"/>
          </p:cNvSpPr>
          <p:nvPr>
            <p:ph type="ftr" sz="quarter" idx="35"/>
          </p:nvPr>
        </p:nvSpPr>
        <p:spPr/>
        <p:txBody>
          <a:bodyPr/>
          <a:lstStyle/>
          <a:p>
            <a:endParaRPr kumimoji="0" lang="zh-CN"/>
          </a:p>
        </p:txBody>
      </p:sp>
    </p:spTree>
    <p:extLst>
      <p:ext uri="{BB962C8B-B14F-4D97-AF65-F5344CB8AC3E}">
        <p14:creationId xmlns:p14="http://schemas.microsoft.com/office/powerpoint/2010/main" val="5218253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4 栏: 1 纵栏和 3 横栏">
    <p:spTree>
      <p:nvGrpSpPr>
        <p:cNvPr id="1" name=""/>
        <p:cNvGrpSpPr/>
        <p:nvPr/>
      </p:nvGrpSpPr>
      <p:grpSpPr>
        <a:xfrm>
          <a:off x="0" y="0"/>
          <a:ext cx="0" cy="0"/>
          <a:chOff x="0" y="0"/>
          <a:chExt cx="0" cy="0"/>
        </a:xfrm>
      </p:grpSpPr>
      <p:sp>
        <p:nvSpPr>
          <p:cNvPr id="26" name="Rectangle 7"/>
          <p:cNvSpPr>
            <a:spLocks noGrp="1"/>
          </p:cNvSpPr>
          <p:nvPr>
            <p:ph type="pic" sz="quarter" idx="14"/>
          </p:nvPr>
        </p:nvSpPr>
        <p:spPr>
          <a:xfrm>
            <a:off x="685800" y="257665"/>
            <a:ext cx="4617720" cy="6172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Rectangle 7"/>
          <p:cNvSpPr>
            <a:spLocks noGrp="1" noChangeAspect="1"/>
          </p:cNvSpPr>
          <p:nvPr>
            <p:ph type="pic" sz="quarter" idx="18"/>
          </p:nvPr>
        </p:nvSpPr>
        <p:spPr>
          <a:xfrm>
            <a:off x="5788848" y="257665"/>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6" name="Rectangle 7"/>
          <p:cNvSpPr>
            <a:spLocks noGrp="1" noChangeAspect="1"/>
          </p:cNvSpPr>
          <p:nvPr>
            <p:ph type="pic" sz="quarter" idx="22"/>
          </p:nvPr>
        </p:nvSpPr>
        <p:spPr>
          <a:xfrm>
            <a:off x="5788848" y="2432657"/>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14" name="Rectangle 7"/>
          <p:cNvSpPr>
            <a:spLocks noGrp="1" noChangeAspect="1"/>
          </p:cNvSpPr>
          <p:nvPr>
            <p:ph type="pic" sz="quarter" idx="23"/>
          </p:nvPr>
        </p:nvSpPr>
        <p:spPr>
          <a:xfrm>
            <a:off x="5788848" y="4607649"/>
            <a:ext cx="2438402" cy="1828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4"/>
          </p:nvPr>
        </p:nvSpPr>
        <p:spPr/>
        <p:txBody>
          <a:bodyPr/>
          <a:lstStyle/>
          <a:p>
            <a:fld id="{48B0D5F9-7378-490A-9B59-1A7D4C6D8EBD}"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25"/>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9" name="Rectangle 8"/>
          <p:cNvSpPr>
            <a:spLocks noGrp="1"/>
          </p:cNvSpPr>
          <p:nvPr>
            <p:ph type="ftr" sz="quarter" idx="26"/>
          </p:nvPr>
        </p:nvSpPr>
        <p:spPr/>
        <p:txBody>
          <a:bodyPr/>
          <a:lstStyle/>
          <a:p>
            <a:endParaRPr kumimoji="0" lang="zh-CN"/>
          </a:p>
        </p:txBody>
      </p:sp>
    </p:spTree>
    <p:extLst>
      <p:ext uri="{BB962C8B-B14F-4D97-AF65-F5344CB8AC3E}">
        <p14:creationId xmlns:p14="http://schemas.microsoft.com/office/powerpoint/2010/main" val="21582562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23" name="Rectangle 7"/>
          <p:cNvSpPr>
            <a:spLocks noGrp="1" noChangeAspect="1"/>
          </p:cNvSpPr>
          <p:nvPr>
            <p:ph type="pic" sz="quarter" idx="13"/>
          </p:nvPr>
        </p:nvSpPr>
        <p:spPr>
          <a:xfrm>
            <a:off x="4648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5" name="Rectangle 7"/>
          <p:cNvSpPr>
            <a:spLocks noGrp="1" noChangeAspect="1"/>
          </p:cNvSpPr>
          <p:nvPr>
            <p:ph type="pic" sz="quarter" idx="14"/>
          </p:nvPr>
        </p:nvSpPr>
        <p:spPr>
          <a:xfrm>
            <a:off x="457200" y="1676400"/>
            <a:ext cx="4038600" cy="3028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8" name="Rectangle 7"/>
          <p:cNvSpPr>
            <a:spLocks noGrp="1"/>
          </p:cNvSpPr>
          <p:nvPr>
            <p:ph type="body" sz="quarter" idx="16" hasCustomPrompt="1"/>
          </p:nvPr>
        </p:nvSpPr>
        <p:spPr>
          <a:xfrm>
            <a:off x="457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9" name="Rectangle 7"/>
          <p:cNvSpPr>
            <a:spLocks noGrp="1"/>
          </p:cNvSpPr>
          <p:nvPr>
            <p:ph type="body" sz="quarter" idx="17" hasCustomPrompt="1"/>
          </p:nvPr>
        </p:nvSpPr>
        <p:spPr>
          <a:xfrm>
            <a:off x="4648200" y="4857750"/>
            <a:ext cx="4038600" cy="1238250"/>
          </a:xfrm>
        </p:spPr>
        <p:txBody>
          <a:bodyPr rIns="9144"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5"/>
          <p:cNvSpPr>
            <a:spLocks noGrp="1"/>
          </p:cNvSpPr>
          <p:nvPr>
            <p:ph type="dt" sz="half" idx="18"/>
          </p:nvPr>
        </p:nvSpPr>
        <p:spPr/>
        <p:txBody>
          <a:bodyPr/>
          <a:lstStyle/>
          <a:p>
            <a:pPr>
              <a:defRPr/>
            </a:pPr>
            <a:endParaRPr lang="en-US" altLang="zh-CN"/>
          </a:p>
        </p:txBody>
      </p:sp>
      <p:sp>
        <p:nvSpPr>
          <p:cNvPr id="7" name="Rectangle 6"/>
          <p:cNvSpPr>
            <a:spLocks noGrp="1"/>
          </p:cNvSpPr>
          <p:nvPr>
            <p:ph type="sldNum" sz="quarter" idx="19"/>
          </p:nvPr>
        </p:nvSpPr>
        <p:spPr/>
        <p:txBody>
          <a:bodyPr/>
          <a:lstStyle/>
          <a:p>
            <a:pPr>
              <a:defRPr/>
            </a:pPr>
            <a:fld id="{C3B9ABB5-76D5-45D3-A38A-FFFDE3184816}" type="slidenum">
              <a:rPr lang="zh-CN" altLang="en-US" smtClean="0"/>
              <a:pPr>
                <a:defRPr/>
              </a:pPr>
              <a:t>‹#›</a:t>
            </a:fld>
            <a:endParaRPr lang="en-US" altLang="zh-CN"/>
          </a:p>
        </p:txBody>
      </p:sp>
      <p:sp>
        <p:nvSpPr>
          <p:cNvPr id="9" name="Rectangle 8"/>
          <p:cNvSpPr>
            <a:spLocks noGrp="1"/>
          </p:cNvSpPr>
          <p:nvPr>
            <p:ph type="ftr" sz="quarter" idx="20"/>
          </p:nvPr>
        </p:nvSpPr>
        <p:spPr/>
        <p:txBody>
          <a:bodyPr/>
          <a:lstStyle/>
          <a:p>
            <a:pPr>
              <a:defRPr/>
            </a:pPr>
            <a:endParaRPr lang="en-US" altLang="zh-CN"/>
          </a:p>
        </p:txBody>
      </p:sp>
    </p:spTree>
    <p:extLst>
      <p:ext uri="{BB962C8B-B14F-4D97-AF65-F5344CB8AC3E}">
        <p14:creationId xmlns:p14="http://schemas.microsoft.com/office/powerpoint/2010/main" val="1479721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5 栏: 3 横栏和 2 纵栏">
    <p:spTree>
      <p:nvGrpSpPr>
        <p:cNvPr id="1" name=""/>
        <p:cNvGrpSpPr/>
        <p:nvPr/>
      </p:nvGrpSpPr>
      <p:grpSpPr>
        <a:xfrm>
          <a:off x="0" y="0"/>
          <a:ext cx="0" cy="0"/>
          <a:chOff x="0" y="0"/>
          <a:chExt cx="0" cy="0"/>
        </a:xfrm>
      </p:grpSpPr>
      <p:sp>
        <p:nvSpPr>
          <p:cNvPr id="9" name="Rectangle 7"/>
          <p:cNvSpPr>
            <a:spLocks noGrp="1"/>
          </p:cNvSpPr>
          <p:nvPr>
            <p:ph type="pic" sz="quarter" idx="14"/>
          </p:nvPr>
        </p:nvSpPr>
        <p:spPr>
          <a:xfrm>
            <a:off x="609600" y="34290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7" name="Rectangle 7"/>
          <p:cNvSpPr>
            <a:spLocks noGrp="1"/>
          </p:cNvSpPr>
          <p:nvPr>
            <p:ph type="pic" sz="quarter" idx="17"/>
          </p:nvPr>
        </p:nvSpPr>
        <p:spPr>
          <a:xfrm>
            <a:off x="3033848" y="228600"/>
            <a:ext cx="5562600" cy="417195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6"/>
          </p:nvPr>
        </p:nvSpPr>
        <p:spPr>
          <a:xfrm>
            <a:off x="609600" y="228600"/>
            <a:ext cx="2070154" cy="29718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6" name="Rectangle 7"/>
          <p:cNvSpPr>
            <a:spLocks noGrp="1" noChangeAspect="1"/>
          </p:cNvSpPr>
          <p:nvPr>
            <p:ph type="pic" sz="quarter" idx="27"/>
          </p:nvPr>
        </p:nvSpPr>
        <p:spPr>
          <a:xfrm>
            <a:off x="5943600" y="4495800"/>
            <a:ext cx="2666999"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noChangeAspect="1"/>
          </p:cNvSpPr>
          <p:nvPr>
            <p:ph type="pic" sz="quarter" idx="28"/>
          </p:nvPr>
        </p:nvSpPr>
        <p:spPr>
          <a:xfrm>
            <a:off x="3033848" y="4495800"/>
            <a:ext cx="2757352" cy="187452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29"/>
          </p:nvPr>
        </p:nvSpPr>
        <p:spPr/>
        <p:txBody>
          <a:bodyPr/>
          <a:lstStyle/>
          <a:p>
            <a:fld id="{571BAE2F-279C-45FD-9B0B-3AA591B31E7E}"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30"/>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0" name="Rectangle 9"/>
          <p:cNvSpPr>
            <a:spLocks noGrp="1"/>
          </p:cNvSpPr>
          <p:nvPr>
            <p:ph type="ftr" sz="quarter" idx="31"/>
          </p:nvPr>
        </p:nvSpPr>
        <p:spPr/>
        <p:txBody>
          <a:bodyPr/>
          <a:lstStyle/>
          <a:p>
            <a:endParaRPr kumimoji="0" lang="zh-CN"/>
          </a:p>
        </p:txBody>
      </p:sp>
    </p:spTree>
    <p:extLst>
      <p:ext uri="{BB962C8B-B14F-4D97-AF65-F5344CB8AC3E}">
        <p14:creationId xmlns:p14="http://schemas.microsoft.com/office/powerpoint/2010/main" val="29677220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x" preserve="1">
  <p:cSld name="5 栏: 3 纵栏和 2 横栏">
    <p:spTree>
      <p:nvGrpSpPr>
        <p:cNvPr id="1" name=""/>
        <p:cNvGrpSpPr/>
        <p:nvPr/>
      </p:nvGrpSpPr>
      <p:grpSpPr>
        <a:xfrm>
          <a:off x="0" y="0"/>
          <a:ext cx="0" cy="0"/>
          <a:chOff x="0" y="0"/>
          <a:chExt cx="0" cy="0"/>
        </a:xfrm>
      </p:grpSpPr>
      <p:sp>
        <p:nvSpPr>
          <p:cNvPr id="17" name="Rectangle 7"/>
          <p:cNvSpPr>
            <a:spLocks noGrp="1"/>
          </p:cNvSpPr>
          <p:nvPr>
            <p:ph type="pic" sz="quarter" idx="26"/>
          </p:nvPr>
        </p:nvSpPr>
        <p:spPr>
          <a:xfrm>
            <a:off x="5121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3" name="Rectangle 7"/>
          <p:cNvSpPr>
            <a:spLocks noGrp="1"/>
          </p:cNvSpPr>
          <p:nvPr>
            <p:ph type="pic" sz="quarter" idx="29"/>
          </p:nvPr>
        </p:nvSpPr>
        <p:spPr>
          <a:xfrm>
            <a:off x="51213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0" name="Rectangle 7"/>
          <p:cNvSpPr>
            <a:spLocks noGrp="1"/>
          </p:cNvSpPr>
          <p:nvPr>
            <p:ph type="pic" sz="quarter" idx="30"/>
          </p:nvPr>
        </p:nvSpPr>
        <p:spPr>
          <a:xfrm>
            <a:off x="4718374" y="228600"/>
            <a:ext cx="39624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22" name="Rectangle 7"/>
          <p:cNvSpPr>
            <a:spLocks noGrp="1"/>
          </p:cNvSpPr>
          <p:nvPr>
            <p:ph type="pic" sz="quarter" idx="27"/>
          </p:nvPr>
        </p:nvSpPr>
        <p:spPr>
          <a:xfrm>
            <a:off x="32934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31" name="Rectangle 7"/>
          <p:cNvSpPr>
            <a:spLocks noGrp="1"/>
          </p:cNvSpPr>
          <p:nvPr>
            <p:ph type="pic" sz="quarter" idx="28"/>
          </p:nvPr>
        </p:nvSpPr>
        <p:spPr>
          <a:xfrm>
            <a:off x="6074734" y="3124200"/>
            <a:ext cx="2606040" cy="32766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7" name="Rectangle 6"/>
          <p:cNvSpPr>
            <a:spLocks noGrp="1"/>
          </p:cNvSpPr>
          <p:nvPr>
            <p:ph type="dt" sz="half" idx="31"/>
          </p:nvPr>
        </p:nvSpPr>
        <p:spPr/>
        <p:txBody>
          <a:bodyPr/>
          <a:lstStyle/>
          <a:p>
            <a:fld id="{61388264-E941-4DC3-B3C2-9694481650B8}" type="datetime1">
              <a:rPr kumimoji="0" lang="zh-CN" altLang="en-US" sz="1200" smtClean="0">
                <a:solidFill>
                  <a:schemeClr val="tx2"/>
                </a:solidFill>
              </a:rPr>
              <a:t>2018/12/16</a:t>
            </a:fld>
            <a:endParaRPr kumimoji="0" lang="zh-CN"/>
          </a:p>
        </p:txBody>
      </p:sp>
      <p:sp>
        <p:nvSpPr>
          <p:cNvPr id="8" name="Rectangle 7"/>
          <p:cNvSpPr>
            <a:spLocks noGrp="1"/>
          </p:cNvSpPr>
          <p:nvPr>
            <p:ph type="sldNum" sz="quarter" idx="32"/>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9" name="Rectangle 8"/>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38117341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3050273" y="16002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3048000" y="48768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16"/>
          </p:nvPr>
        </p:nvSpPr>
        <p:spPr/>
        <p:txBody>
          <a:bodyPr/>
          <a:lstStyle/>
          <a:p>
            <a:fld id="{D74AF31B-C580-4EF1-B0C8-F2472B803B7A}"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17"/>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8" name="Rectangle 7"/>
          <p:cNvSpPr>
            <a:spLocks noGrp="1"/>
          </p:cNvSpPr>
          <p:nvPr>
            <p:ph type="ftr" sz="quarter" idx="18"/>
          </p:nvPr>
        </p:nvSpPr>
        <p:spPr/>
        <p:txBody>
          <a:bodyPr/>
          <a:lstStyle/>
          <a:p>
            <a:endParaRPr kumimoji="0" lang="zh-CN"/>
          </a:p>
        </p:txBody>
      </p:sp>
    </p:spTree>
    <p:extLst>
      <p:ext uri="{BB962C8B-B14F-4D97-AF65-F5344CB8AC3E}">
        <p14:creationId xmlns:p14="http://schemas.microsoft.com/office/powerpoint/2010/main" val="23553352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栏，正方形(带标题)">
    <p:spTree>
      <p:nvGrpSpPr>
        <p:cNvPr id="1" name=""/>
        <p:cNvGrpSpPr/>
        <p:nvPr/>
      </p:nvGrpSpPr>
      <p:grpSpPr>
        <a:xfrm>
          <a:off x="0" y="0"/>
          <a:ext cx="0" cy="0"/>
          <a:chOff x="0" y="0"/>
          <a:chExt cx="0" cy="0"/>
        </a:xfrm>
      </p:grpSpPr>
      <p:sp>
        <p:nvSpPr>
          <p:cNvPr id="4" name="W¥ل云玗İαЂôÁûÂÚ丫:Pïçtúrê Plå¢éhõlðér 表¥鷗字㌍ 表_W 3"/>
          <p:cNvSpPr>
            <a:spLocks noGrp="1" noChangeAspect="1"/>
          </p:cNvSpPr>
          <p:nvPr>
            <p:ph type="pic" sz="quarter" idx="10"/>
          </p:nvPr>
        </p:nvSpPr>
        <p:spPr>
          <a:xfrm>
            <a:off x="4955273"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6" name="W¥ل云玗İαЂôÁûÂÚ丫:Pïçtúrê Plå¢éhõlðér 表¥鷗字㌍ 表_W 5"/>
          <p:cNvSpPr>
            <a:spLocks noGrp="1" noChangeAspect="1"/>
          </p:cNvSpPr>
          <p:nvPr>
            <p:ph type="pic" sz="quarter" idx="14"/>
          </p:nvPr>
        </p:nvSpPr>
        <p:spPr>
          <a:xfrm>
            <a:off x="1143000" y="1371600"/>
            <a:ext cx="3198127" cy="32004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7" name="W¥ل云玗İαЂÕØÚáÛ丫:Téxt Plàçèhòlðêr 表¥鷗字㌍_W 6"/>
          <p:cNvSpPr>
            <a:spLocks noGrp="1"/>
          </p:cNvSpPr>
          <p:nvPr>
            <p:ph type="body" sz="quarter" idx="15" hasCustomPrompt="1"/>
          </p:nvPr>
        </p:nvSpPr>
        <p:spPr>
          <a:xfrm>
            <a:off x="495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8" name="W¥ل云玗İαЂÕØÚáÛ丫:Téxt Plàçèhòlðêr 表¥鷗字㌍_W 7"/>
          <p:cNvSpPr>
            <a:spLocks noGrp="1"/>
          </p:cNvSpPr>
          <p:nvPr>
            <p:ph type="body" sz="quarter" idx="16" hasCustomPrompt="1"/>
          </p:nvPr>
        </p:nvSpPr>
        <p:spPr>
          <a:xfrm>
            <a:off x="1143000" y="4648200"/>
            <a:ext cx="3200400" cy="12954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9" name="Rectangle 8"/>
          <p:cNvSpPr>
            <a:spLocks noGrp="1"/>
          </p:cNvSpPr>
          <p:nvPr>
            <p:ph type="dt" sz="half" idx="17"/>
          </p:nvPr>
        </p:nvSpPr>
        <p:spPr/>
        <p:txBody>
          <a:bodyPr/>
          <a:lstStyle/>
          <a:p>
            <a:fld id="{E00E00C2-2977-4341-BA89-B55C34191B1E}" type="datetime1">
              <a:rPr kumimoji="0" lang="zh-CN" altLang="en-US" sz="1200" smtClean="0">
                <a:solidFill>
                  <a:schemeClr val="tx2"/>
                </a:solidFill>
              </a:rPr>
              <a:t>2018/12/16</a:t>
            </a:fld>
            <a:endParaRPr kumimoji="0" lang="zh-CN"/>
          </a:p>
        </p:txBody>
      </p:sp>
      <p:sp>
        <p:nvSpPr>
          <p:cNvPr id="10" name="Rectangle 9"/>
          <p:cNvSpPr>
            <a:spLocks noGrp="1"/>
          </p:cNvSpPr>
          <p:nvPr>
            <p:ph type="sldNum" sz="quarter" idx="18"/>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11" name="Rectangle 10"/>
          <p:cNvSpPr>
            <a:spLocks noGrp="1"/>
          </p:cNvSpPr>
          <p:nvPr>
            <p:ph type="ftr" sz="quarter" idx="19"/>
          </p:nvPr>
        </p:nvSpPr>
        <p:spPr/>
        <p:txBody>
          <a:bodyPr/>
          <a:lstStyle/>
          <a:p>
            <a:endParaRPr kumimoji="0" lang="zh-CN"/>
          </a:p>
        </p:txBody>
      </p:sp>
    </p:spTree>
    <p:extLst>
      <p:ext uri="{BB962C8B-B14F-4D97-AF65-F5344CB8AC3E}">
        <p14:creationId xmlns:p14="http://schemas.microsoft.com/office/powerpoint/2010/main" val="6823123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全景">
    <p:spTree>
      <p:nvGrpSpPr>
        <p:cNvPr id="1" name=""/>
        <p:cNvGrpSpPr/>
        <p:nvPr/>
      </p:nvGrpSpPr>
      <p:grpSpPr>
        <a:xfrm>
          <a:off x="0" y="0"/>
          <a:ext cx="0" cy="0"/>
          <a:chOff x="0" y="0"/>
          <a:chExt cx="0" cy="0"/>
        </a:xfrm>
      </p:grpSpPr>
      <p:sp>
        <p:nvSpPr>
          <p:cNvPr id="3" name="W¥ل云玗İαЂôÁûÂÚ丫:Pïçtúrê Plå¢éhõlðér 表¥鷗字㌍ 表_W 2"/>
          <p:cNvSpPr>
            <a:spLocks noGrp="1"/>
          </p:cNvSpPr>
          <p:nvPr>
            <p:ph type="pic" sz="quarter" idx="30"/>
          </p:nvPr>
        </p:nvSpPr>
        <p:spPr>
          <a:xfrm>
            <a:off x="457200" y="2057400"/>
            <a:ext cx="8229600" cy="27432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0" algn="ctr" eaLnBrk="1" latinLnBrk="0" hangingPunct="1"/>
            <a:r>
              <a:rPr lang="zh-CN" altLang="en-US" smtClean="0"/>
              <a:t>单击图标添加图片</a:t>
            </a:r>
            <a:endParaRPr/>
          </a:p>
        </p:txBody>
      </p:sp>
      <p:sp>
        <p:nvSpPr>
          <p:cNvPr id="4" name="W¥ل云玗İαЂÕØÚáÛ丫:Téxt Plàçèhòlðêr 表¥鷗字㌍_W 3"/>
          <p:cNvSpPr>
            <a:spLocks noGrp="1"/>
          </p:cNvSpPr>
          <p:nvPr>
            <p:ph type="body" sz="quarter" idx="12" hasCustomPrompt="1"/>
          </p:nvPr>
        </p:nvSpPr>
        <p:spPr>
          <a:xfrm>
            <a:off x="457200" y="4876800"/>
            <a:ext cx="8229600" cy="1447800"/>
          </a:xfrm>
        </p:spPr>
        <p:txBody>
          <a:bodyPr tIns="91440" rIns="9144" bIns="91440" anchor="t"/>
          <a:lstStyle>
            <a:lvl1pPr marL="0" marR="0" indent="0" algn="l" eaLnBrk="1" latinLnBrk="0" hangingPunct="1">
              <a:buFontTx/>
              <a:buNone/>
              <a:defRPr kumimoji="0" lang="zh-CN" sz="1800"/>
            </a:lvl1pPr>
            <a:extLst/>
          </a:lstStyle>
          <a:p>
            <a:pPr lvl="0"/>
            <a:r>
              <a:rPr kumimoji="0" lang="zh-CN"/>
              <a:t>单击此处添加标题</a:t>
            </a:r>
          </a:p>
        </p:txBody>
      </p:sp>
      <p:sp>
        <p:nvSpPr>
          <p:cNvPr id="5" name="Rectangle 4"/>
          <p:cNvSpPr>
            <a:spLocks noGrp="1"/>
          </p:cNvSpPr>
          <p:nvPr>
            <p:ph type="dt" sz="half" idx="31"/>
          </p:nvPr>
        </p:nvSpPr>
        <p:spPr/>
        <p:txBody>
          <a:bodyPr/>
          <a:lstStyle/>
          <a:p>
            <a:fld id="{DB4C7B45-D645-4097-A466-FB7166160BDC}" type="datetime1">
              <a:rPr kumimoji="0" lang="zh-CN" altLang="en-US" sz="1200" smtClean="0">
                <a:solidFill>
                  <a:schemeClr val="tx2"/>
                </a:solidFill>
              </a:rPr>
              <a:t>2018/12/16</a:t>
            </a:fld>
            <a:endParaRPr kumimoji="0" lang="zh-CN"/>
          </a:p>
        </p:txBody>
      </p:sp>
      <p:sp>
        <p:nvSpPr>
          <p:cNvPr id="6" name="Rectangle 5"/>
          <p:cNvSpPr>
            <a:spLocks noGrp="1"/>
          </p:cNvSpPr>
          <p:nvPr>
            <p:ph type="sldNum" sz="quarter" idx="32"/>
          </p:nvPr>
        </p:nvSpPr>
        <p:spPr/>
        <p:txBody>
          <a:bodyPr/>
          <a:lstStyle/>
          <a:p>
            <a:pPr algn="r"/>
            <a:fld id="{F99EC173-99AE-4773-AB25-02E469A13EAE}" type="slidenum">
              <a:rPr kumimoji="0" lang="zh-CN" sz="1200" smtClean="0">
                <a:solidFill>
                  <a:schemeClr val="tx2"/>
                </a:solidFill>
              </a:rPr>
              <a:pPr algn="r"/>
              <a:t>‹#›</a:t>
            </a:fld>
            <a:endParaRPr kumimoji="0" lang="zh-CN"/>
          </a:p>
        </p:txBody>
      </p:sp>
      <p:sp>
        <p:nvSpPr>
          <p:cNvPr id="7" name="Rectangle 6"/>
          <p:cNvSpPr>
            <a:spLocks noGrp="1"/>
          </p:cNvSpPr>
          <p:nvPr>
            <p:ph type="ftr" sz="quarter" idx="33"/>
          </p:nvPr>
        </p:nvSpPr>
        <p:spPr/>
        <p:txBody>
          <a:bodyPr/>
          <a:lstStyle/>
          <a:p>
            <a:endParaRPr kumimoji="0" lang="zh-CN"/>
          </a:p>
        </p:txBody>
      </p:sp>
    </p:spTree>
    <p:extLst>
      <p:ext uri="{BB962C8B-B14F-4D97-AF65-F5344CB8AC3E}">
        <p14:creationId xmlns:p14="http://schemas.microsoft.com/office/powerpoint/2010/main" val="7514296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3" name="Rectangle 13"/>
          <p:cNvSpPr>
            <a:spLocks noGrp="1"/>
          </p:cNvSpPr>
          <p:nvPr>
            <p:ph type="title"/>
          </p:nvPr>
        </p:nvSpPr>
        <p:spPr>
          <a:xfrm>
            <a:off x="457200" y="274638"/>
            <a:ext cx="8229600" cy="634082"/>
          </a:xfrm>
        </p:spPr>
        <p:txBody>
          <a:bodyPr anchor="ctr"/>
          <a:lstStyle/>
          <a:p>
            <a:pPr eaLnBrk="1" latinLnBrk="0" hangingPunct="1"/>
            <a:r>
              <a:rPr lang="zh-CN" altLang="en-US" smtClean="0"/>
              <a:t>单击此处编辑母版标题样式</a:t>
            </a:r>
            <a:endParaRPr/>
          </a:p>
        </p:txBody>
      </p:sp>
      <p:sp>
        <p:nvSpPr>
          <p:cNvPr id="14" name="Rectangle 6"/>
          <p:cNvSpPr>
            <a:spLocks noGrp="1"/>
          </p:cNvSpPr>
          <p:nvPr>
            <p:ph idx="1"/>
          </p:nvPr>
        </p:nvSpPr>
        <p:spPr>
          <a:xfrm>
            <a:off x="457200" y="1124744"/>
            <a:ext cx="8229600" cy="500141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a:p>
        </p:txBody>
      </p:sp>
      <p:sp>
        <p:nvSpPr>
          <p:cNvPr id="2" name="Rectangle 7"/>
          <p:cNvSpPr>
            <a:spLocks noGrp="1"/>
          </p:cNvSpPr>
          <p:nvPr>
            <p:ph type="dt" sz="half" idx="10"/>
          </p:nvPr>
        </p:nvSpPr>
        <p:spPr/>
        <p:txBody>
          <a:bodyPr/>
          <a:lstStyle/>
          <a:p>
            <a:fld id="{F258F8A8-35DF-45CE-B13A-E83A030AADA4}" type="datetime1">
              <a:rPr lang="zh-CN" altLang="en-US" smtClean="0"/>
              <a:t>2018/12/16</a:t>
            </a:fld>
            <a:endParaRPr kumimoji="0" lang="zh-CN"/>
          </a:p>
        </p:txBody>
      </p:sp>
      <p:sp>
        <p:nvSpPr>
          <p:cNvPr id="27" name="Rectangle 19"/>
          <p:cNvSpPr>
            <a:spLocks noGrp="1"/>
          </p:cNvSpPr>
          <p:nvPr>
            <p:ph type="ftr" sz="quarter" idx="11"/>
          </p:nvPr>
        </p:nvSpPr>
        <p:spPr/>
        <p:txBody>
          <a:bodyPr/>
          <a:lstStyle/>
          <a:p>
            <a:endParaRPr kumimoji="0" lang="zh-CN"/>
          </a:p>
        </p:txBody>
      </p:sp>
      <p:sp>
        <p:nvSpPr>
          <p:cNvPr id="24" name="Rectangle 26"/>
          <p:cNvSpPr>
            <a:spLocks noGrp="1"/>
          </p:cNvSpPr>
          <p:nvPr>
            <p:ph type="sldNum" sz="quarter" idx="12"/>
          </p:nvPr>
        </p:nvSpPr>
        <p:spPr/>
        <p:txBody>
          <a:bodyPr/>
          <a:lstStyle/>
          <a:p>
            <a:fld id="{963B0023-0CED-47F7-85AE-654F0B232C29}" type="slidenum">
              <a:rPr lang="en-US" altLang="zh-CN" smtClean="0"/>
              <a:pPr/>
              <a:t>‹#›</a:t>
            </a:fld>
            <a:endParaRPr kumimoji="0" lang="zh-CN" altLang="en-US"/>
          </a:p>
        </p:txBody>
      </p:sp>
    </p:spTree>
    <p:extLst>
      <p:ext uri="{BB962C8B-B14F-4D97-AF65-F5344CB8AC3E}">
        <p14:creationId xmlns:p14="http://schemas.microsoft.com/office/powerpoint/2010/main" val="51326799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3101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268413"/>
            <a:ext cx="4038600" cy="245586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3876675"/>
            <a:ext cx="4038600" cy="24574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822782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39939"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smtClean="0"/>
              <a:t>单击此处编辑母版标题样式</a:t>
            </a:r>
            <a:endParaRPr lang="zh-CN" altLang="en-US"/>
          </a:p>
        </p:txBody>
      </p:sp>
      <p:sp>
        <p:nvSpPr>
          <p:cNvPr id="39940" name="Rectangle 4"/>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146060859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131952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混向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1"/>
          </p:nvPr>
        </p:nvSpPr>
        <p:spPr>
          <a:xfrm>
            <a:off x="5141976" y="381000"/>
            <a:ext cx="3773424" cy="2830068"/>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22" name="Rectangle 7"/>
          <p:cNvSpPr>
            <a:spLocks noGrp="1" noChangeAspect="1"/>
          </p:cNvSpPr>
          <p:nvPr>
            <p:ph type="pic" sz="quarter" idx="12"/>
          </p:nvPr>
        </p:nvSpPr>
        <p:spPr>
          <a:xfrm>
            <a:off x="454152" y="381000"/>
            <a:ext cx="4462272" cy="5949696"/>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0" marR="0" indent="1588" algn="ctr" eaLnBrk="1" latinLnBrk="0" hangingPunct="1"/>
            <a:r>
              <a:rPr lang="zh-CN" altLang="en-US" smtClean="0"/>
              <a:t>单击图标添加图片</a:t>
            </a:r>
            <a:endParaRPr/>
          </a:p>
        </p:txBody>
      </p:sp>
      <p:sp>
        <p:nvSpPr>
          <p:cNvPr id="11" name="Rectangle 7"/>
          <p:cNvSpPr>
            <a:spLocks noGrp="1"/>
          </p:cNvSpPr>
          <p:nvPr>
            <p:ph type="body" sz="quarter" idx="13" hasCustomPrompt="1"/>
          </p:nvPr>
        </p:nvSpPr>
        <p:spPr>
          <a:xfrm>
            <a:off x="5141976" y="3352800"/>
            <a:ext cx="3773425" cy="2971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5" name="Rectangle 4"/>
          <p:cNvSpPr>
            <a:spLocks noGrp="1"/>
          </p:cNvSpPr>
          <p:nvPr>
            <p:ph type="dt" sz="half" idx="14"/>
          </p:nvPr>
        </p:nvSpPr>
        <p:spPr/>
        <p:txBody>
          <a:bodyPr/>
          <a:lstStyle/>
          <a:p>
            <a:pPr>
              <a:defRPr/>
            </a:pPr>
            <a:endParaRPr lang="en-US" altLang="zh-CN"/>
          </a:p>
        </p:txBody>
      </p:sp>
      <p:sp>
        <p:nvSpPr>
          <p:cNvPr id="7" name="Rectangle 6"/>
          <p:cNvSpPr>
            <a:spLocks noGrp="1"/>
          </p:cNvSpPr>
          <p:nvPr>
            <p:ph type="sldNum" sz="quarter" idx="15"/>
          </p:nvPr>
        </p:nvSpPr>
        <p:spPr/>
        <p:txBody>
          <a:bodyPr/>
          <a:lstStyle/>
          <a:p>
            <a:pPr>
              <a:defRPr/>
            </a:pPr>
            <a:fld id="{C3B9ABB5-76D5-45D3-A38A-FFFDE3184816}" type="slidenum">
              <a:rPr lang="zh-CN" altLang="en-US" smtClean="0"/>
              <a:pPr>
                <a:defRPr/>
              </a:pPr>
              <a:t>‹#›</a:t>
            </a:fld>
            <a:endParaRPr lang="en-US" altLang="zh-CN"/>
          </a:p>
        </p:txBody>
      </p:sp>
      <p:sp>
        <p:nvSpPr>
          <p:cNvPr id="8" name="Rectangle 7"/>
          <p:cNvSpPr>
            <a:spLocks noGrp="1"/>
          </p:cNvSpPr>
          <p:nvPr>
            <p:ph type="ftr" sz="quarter" idx="16"/>
          </p:nvPr>
        </p:nvSpPr>
        <p:spPr/>
        <p:txBody>
          <a:bodyPr/>
          <a:lstStyle/>
          <a:p>
            <a:pPr>
              <a:defRPr/>
            </a:pPr>
            <a:endParaRPr lang="en-US" altLang="zh-CN"/>
          </a:p>
        </p:txBody>
      </p:sp>
    </p:spTree>
    <p:extLst>
      <p:ext uri="{BB962C8B-B14F-4D97-AF65-F5344CB8AC3E}">
        <p14:creationId xmlns:p14="http://schemas.microsoft.com/office/powerpoint/2010/main" val="4000350427"/>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5848499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268413"/>
            <a:ext cx="4038600" cy="50657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6327885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01625" y="6019800"/>
            <a:ext cx="2289175" cy="476250"/>
          </a:xfrm>
          <a:prstGeom prst="rect">
            <a:avLst/>
          </a:prstGeo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124200" y="6019800"/>
            <a:ext cx="2895600" cy="476250"/>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553200" y="6019800"/>
            <a:ext cx="2289175" cy="476250"/>
          </a:xfrm>
          <a:prstGeom prst="rect">
            <a:avLst/>
          </a:prstGeom>
        </p:spPr>
        <p:txBody>
          <a:bodyPr/>
          <a:lstStyle>
            <a:lvl1pPr>
              <a:defRPr/>
            </a:lvl1pPr>
          </a:lstStyle>
          <a:p>
            <a:pPr>
              <a:defRPr/>
            </a:pPr>
            <a:fld id="{A6F541E1-0510-4CA4-9057-B5D2583ECCFE}" type="slidenum">
              <a:rPr lang="zh-CN" altLang="en-US"/>
              <a:pPr>
                <a:defRPr/>
              </a:pPr>
              <a:t>‹#›</a:t>
            </a:fld>
            <a:endParaRPr lang="en-US" altLang="zh-CN"/>
          </a:p>
        </p:txBody>
      </p:sp>
    </p:spTree>
    <p:extLst>
      <p:ext uri="{BB962C8B-B14F-4D97-AF65-F5344CB8AC3E}">
        <p14:creationId xmlns:p14="http://schemas.microsoft.com/office/powerpoint/2010/main" val="1820460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2" name="Rectangle 8"/>
          <p:cNvSpPr>
            <a:spLocks noGrp="1" noChangeAspect="1"/>
          </p:cNvSpPr>
          <p:nvPr>
            <p:ph type="pic" sz="quarter" idx="10"/>
          </p:nvPr>
        </p:nvSpPr>
        <p:spPr>
          <a:xfrm>
            <a:off x="2286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4" name="Rectangle 8"/>
          <p:cNvSpPr>
            <a:spLocks noGrp="1" noChangeAspect="1"/>
          </p:cNvSpPr>
          <p:nvPr>
            <p:ph type="pic" sz="quarter" idx="11"/>
          </p:nvPr>
        </p:nvSpPr>
        <p:spPr>
          <a:xfrm>
            <a:off x="32004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31" name="Rectangle 8"/>
          <p:cNvSpPr>
            <a:spLocks noGrp="1" noChangeAspect="1"/>
          </p:cNvSpPr>
          <p:nvPr>
            <p:ph type="pic" sz="quarter" idx="12"/>
          </p:nvPr>
        </p:nvSpPr>
        <p:spPr>
          <a:xfrm>
            <a:off x="6172200" y="1066800"/>
            <a:ext cx="2743200" cy="36576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solidFill>
                <a:latin typeface="+mn-lt"/>
                <a:ea typeface="+mn-ea"/>
                <a:cs typeface="+mn-cs"/>
              </a:defRPr>
            </a:lvl1pPr>
            <a:extLst/>
          </a:lstStyle>
          <a:p>
            <a:pPr marL="342900" indent="-342900" algn="ctr" eaLnBrk="1" latinLnBrk="0" hangingPunct="1"/>
            <a:r>
              <a:rPr lang="zh-CN" altLang="en-US" smtClean="0"/>
              <a:t>单击图标添加图片</a:t>
            </a:r>
            <a:endParaRPr/>
          </a:p>
        </p:txBody>
      </p:sp>
      <p:sp>
        <p:nvSpPr>
          <p:cNvPr id="7" name="Rectangle 6"/>
          <p:cNvSpPr>
            <a:spLocks noGrp="1"/>
          </p:cNvSpPr>
          <p:nvPr>
            <p:ph type="body" sz="quarter" idx="13" hasCustomPrompt="1"/>
          </p:nvPr>
        </p:nvSpPr>
        <p:spPr>
          <a:xfrm>
            <a:off x="2286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6" name="Rectangle 6"/>
          <p:cNvSpPr>
            <a:spLocks noGrp="1"/>
          </p:cNvSpPr>
          <p:nvPr>
            <p:ph type="body" sz="quarter" idx="14" hasCustomPrompt="1"/>
          </p:nvPr>
        </p:nvSpPr>
        <p:spPr>
          <a:xfrm>
            <a:off x="32004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14" name="Rectangle 6"/>
          <p:cNvSpPr>
            <a:spLocks noGrp="1"/>
          </p:cNvSpPr>
          <p:nvPr>
            <p:ph type="body" sz="quarter" idx="15" hasCustomPrompt="1"/>
          </p:nvPr>
        </p:nvSpPr>
        <p:spPr>
          <a:xfrm>
            <a:off x="6172200" y="4876800"/>
            <a:ext cx="2743200" cy="1447800"/>
          </a:xfrm>
        </p:spPr>
        <p:txBody>
          <a:bodyPr anchor="t" anchorCtr="0">
            <a:noAutofit/>
          </a:bodyPr>
          <a:lstStyle>
            <a:lvl1pPr marL="0" marR="0" indent="0" algn="l" rtl="0" eaLnBrk="1" latinLnBrk="0" hangingPunct="1">
              <a:spcBef>
                <a:spcPct val="20000"/>
              </a:spcBef>
              <a:buFontTx/>
              <a:buNone/>
              <a:defRPr kumimoji="0" lang="zh-CN" sz="1800" baseline="0">
                <a:solidFill>
                  <a:schemeClr val="tx1"/>
                </a:solidFill>
                <a:latin typeface="+mn-lt"/>
                <a:ea typeface="+mn-ea"/>
                <a:cs typeface="+mn-cs"/>
              </a:defRPr>
            </a:lvl1pPr>
            <a:extLst/>
          </a:lstStyle>
          <a:p>
            <a:pPr lvl="0"/>
            <a:r>
              <a:rPr kumimoji="0" lang="zh-CN"/>
              <a:t>单击此处添加标题</a:t>
            </a:r>
          </a:p>
        </p:txBody>
      </p:sp>
      <p:sp>
        <p:nvSpPr>
          <p:cNvPr id="8" name="Rectangle 7"/>
          <p:cNvSpPr>
            <a:spLocks noGrp="1"/>
          </p:cNvSpPr>
          <p:nvPr>
            <p:ph type="dt" sz="half" idx="16"/>
          </p:nvPr>
        </p:nvSpPr>
        <p:spPr/>
        <p:txBody>
          <a:bodyPr/>
          <a:lstStyle/>
          <a:p>
            <a:pPr>
              <a:defRPr/>
            </a:pPr>
            <a:endParaRPr lang="en-US" altLang="zh-CN"/>
          </a:p>
        </p:txBody>
      </p:sp>
      <p:sp>
        <p:nvSpPr>
          <p:cNvPr id="9" name="Rectangle 8"/>
          <p:cNvSpPr>
            <a:spLocks noGrp="1"/>
          </p:cNvSpPr>
          <p:nvPr>
            <p:ph type="sldNum" sz="quarter" idx="17"/>
          </p:nvPr>
        </p:nvSpPr>
        <p:spPr/>
        <p:txBody>
          <a:bodyPr/>
          <a:lstStyle/>
          <a:p>
            <a:pPr>
              <a:defRPr/>
            </a:pPr>
            <a:fld id="{C3B9ABB5-76D5-45D3-A38A-FFFDE3184816}" type="slidenum">
              <a:rPr lang="zh-CN" altLang="en-US" smtClean="0"/>
              <a:pPr>
                <a:defRPr/>
              </a:pPr>
              <a:t>‹#›</a:t>
            </a:fld>
            <a:endParaRPr lang="en-US" altLang="zh-CN"/>
          </a:p>
        </p:txBody>
      </p:sp>
      <p:sp>
        <p:nvSpPr>
          <p:cNvPr id="10" name="Rectangle 9"/>
          <p:cNvSpPr>
            <a:spLocks noGrp="1"/>
          </p:cNvSpPr>
          <p:nvPr>
            <p:ph type="ftr" sz="quarter" idx="18"/>
          </p:nvPr>
        </p:nvSpPr>
        <p:spPr/>
        <p:txBody>
          <a:bodyPr/>
          <a:lstStyle/>
          <a:p>
            <a:pPr>
              <a:defRPr/>
            </a:pPr>
            <a:endParaRPr lang="en-US" altLang="zh-CN"/>
          </a:p>
        </p:txBody>
      </p:sp>
    </p:spTree>
    <p:extLst>
      <p:ext uri="{BB962C8B-B14F-4D97-AF65-F5344CB8AC3E}">
        <p14:creationId xmlns:p14="http://schemas.microsoft.com/office/powerpoint/2010/main" val="8181075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CN" altLang="en-US" smtClean="0"/>
              <a:t>单击此处编辑母版标题样式</a:t>
            </a:r>
            <a:endParaRPr kumimoji="0" lang="en-US" smtClean="0"/>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lang="zh-CN" sz="1200">
                <a:solidFill>
                  <a:schemeClr val="tx2"/>
                </a:solidFill>
              </a:defRPr>
            </a:lvl1pPr>
            <a:extLst/>
          </a:lstStyle>
          <a:p>
            <a:fld id="{28B1A4E2-E177-4399-9E13-DB2F296B8D6B}" type="datetime1">
              <a:rPr kumimoji="0" lang="zh-CN" altLang="en-US" sz="1200" smtClean="0">
                <a:solidFill>
                  <a:schemeClr val="tx2"/>
                </a:solidFill>
              </a:rPr>
              <a:t>2018/12/16</a:t>
            </a:fld>
            <a:endParaRPr kumimoji="0" lang="zh-CN" sz="120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lang="zh-CN" sz="1200">
                <a:solidFill>
                  <a:schemeClr val="tx2"/>
                </a:solidFill>
              </a:defRPr>
            </a:lvl1pPr>
            <a:extLst/>
          </a:lstStyle>
          <a:p>
            <a:pPr algn="ctr"/>
            <a:endParaRPr kumimoji="0" lang="zh-CN" sz="120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lang="zh-CN" sz="1200">
                <a:solidFill>
                  <a:schemeClr val="tx2"/>
                </a:solidFill>
              </a:defRPr>
            </a:lvl1pPr>
            <a:extLst/>
          </a:lstStyle>
          <a:p>
            <a:pPr algn="r"/>
            <a:fld id="{F99EC173-99AE-4773-AB25-02E469A13EAE}" type="slidenum">
              <a:rPr kumimoji="0" lang="zh-CN" sz="1200">
                <a:solidFill>
                  <a:schemeClr val="tx2"/>
                </a:solidFill>
              </a:rPr>
              <a:pPr algn="r"/>
              <a:t>‹#›</a:t>
            </a:fld>
            <a:endParaRPr kumimoji="0" lang="zh-CN" sz="1200">
              <a:solidFill>
                <a:schemeClr val="tx2"/>
              </a:solidFill>
            </a:endParaRPr>
          </a:p>
        </p:txBody>
      </p:sp>
    </p:spTree>
    <p:extLst>
      <p:ext uri="{BB962C8B-B14F-4D97-AF65-F5344CB8AC3E}">
        <p14:creationId xmlns:p14="http://schemas.microsoft.com/office/powerpoint/2010/main" val="4021796385"/>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Lst>
  <p:transition>
    <p:fade/>
  </p:transition>
  <p:timing>
    <p:tnLst>
      <p:par>
        <p:cTn id="1" dur="indefinite" restart="never" nodeType="tmRoot"/>
      </p:par>
    </p:tnLst>
  </p:timing>
  <p:txStyles>
    <p:titleStyle>
      <a:lvl1pPr algn="l" rtl="0" eaLnBrk="1" latinLnBrk="0" hangingPunct="1">
        <a:spcBef>
          <a:spcPct val="0"/>
        </a:spcBef>
        <a:buNone/>
        <a:defRPr kumimoji="0" lang="zh-CN"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lang="zh-CN">
          <a:solidFill>
            <a:schemeClr val="tx2"/>
          </a:solidFill>
        </a:defRPr>
      </a:lvl2pPr>
      <a:lvl3pPr eaLnBrk="1" latinLnBrk="0" hangingPunct="1">
        <a:defRPr kumimoji="0" lang="zh-CN">
          <a:solidFill>
            <a:schemeClr val="tx2"/>
          </a:solidFill>
        </a:defRPr>
      </a:lvl3pPr>
      <a:lvl4pPr eaLnBrk="1" latinLnBrk="0" hangingPunct="1">
        <a:defRPr kumimoji="0" lang="zh-CN">
          <a:solidFill>
            <a:schemeClr val="tx2"/>
          </a:solidFill>
        </a:defRPr>
      </a:lvl4pPr>
      <a:lvl5pPr eaLnBrk="1" latinLnBrk="0" hangingPunct="1">
        <a:defRPr kumimoji="0" lang="zh-CN">
          <a:solidFill>
            <a:schemeClr val="tx2"/>
          </a:solidFill>
        </a:defRPr>
      </a:lvl5pPr>
      <a:lvl6pPr eaLnBrk="1" latinLnBrk="0" hangingPunct="1">
        <a:defRPr kumimoji="0" lang="zh-CN">
          <a:solidFill>
            <a:schemeClr val="tx2"/>
          </a:solidFill>
        </a:defRPr>
      </a:lvl6pPr>
      <a:lvl7pPr eaLnBrk="1" latinLnBrk="0" hangingPunct="1">
        <a:defRPr kumimoji="0" lang="zh-CN">
          <a:solidFill>
            <a:schemeClr val="tx2"/>
          </a:solidFill>
        </a:defRPr>
      </a:lvl7pPr>
      <a:lvl8pPr eaLnBrk="1" latinLnBrk="0" hangingPunct="1">
        <a:defRPr kumimoji="0" lang="zh-CN">
          <a:solidFill>
            <a:schemeClr val="tx2"/>
          </a:solidFill>
        </a:defRPr>
      </a:lvl8pPr>
      <a:lvl9pPr eaLnBrk="1" latinLnBrk="0" hangingPunct="1">
        <a:defRPr kumimoji="0" lang="zh-CN">
          <a:solidFill>
            <a:schemeClr val="tx2"/>
          </a:solidFill>
        </a:defRPr>
      </a:lvl9pPr>
      <a:extLst/>
    </p:titleStyle>
    <p:bodyStyle>
      <a:lvl1pPr marL="342900" indent="-342900" algn="l" rtl="0" eaLnBrk="1" latinLnBrk="0" hangingPunct="1">
        <a:spcBef>
          <a:spcPct val="20000"/>
        </a:spcBef>
        <a:buChar char="•"/>
        <a:defRPr kumimoji="0" lang="zh-CN" sz="2400">
          <a:solidFill>
            <a:schemeClr val="tx1"/>
          </a:solidFill>
          <a:latin typeface="+mn-lt"/>
          <a:ea typeface="+mn-ea"/>
          <a:cs typeface="+mn-cs"/>
        </a:defRPr>
      </a:lvl1pPr>
      <a:lvl2pPr marL="742950" indent="-285750" algn="l" rtl="0" eaLnBrk="1" latinLnBrk="0" hangingPunct="1">
        <a:spcBef>
          <a:spcPct val="20000"/>
        </a:spcBef>
        <a:buChar char="–"/>
        <a:defRPr kumimoji="0" lang="zh-CN" sz="2400">
          <a:solidFill>
            <a:schemeClr val="tx1"/>
          </a:solidFill>
          <a:latin typeface="+mn-lt"/>
          <a:ea typeface="+mn-ea"/>
          <a:cs typeface="+mn-cs"/>
        </a:defRPr>
      </a:lvl2pPr>
      <a:lvl3pPr marL="1143000" indent="-228600" algn="l" rtl="0" eaLnBrk="1" latinLnBrk="0" hangingPunct="1">
        <a:spcBef>
          <a:spcPct val="20000"/>
        </a:spcBef>
        <a:buChar char="•"/>
        <a:defRPr kumimoji="0" lang="zh-CN" sz="2000">
          <a:solidFill>
            <a:schemeClr val="tx1"/>
          </a:solidFill>
          <a:latin typeface="+mn-lt"/>
          <a:ea typeface="+mn-ea"/>
          <a:cs typeface="+mn-cs"/>
        </a:defRPr>
      </a:lvl3pPr>
      <a:lvl4pPr marL="1600200" indent="-228600" algn="l" rtl="0" eaLnBrk="1" latinLnBrk="0" hangingPunct="1">
        <a:spcBef>
          <a:spcPct val="20000"/>
        </a:spcBef>
        <a:buChar char="–"/>
        <a:defRPr kumimoji="0" lang="zh-CN" sz="1800">
          <a:solidFill>
            <a:schemeClr val="tx1"/>
          </a:solidFill>
          <a:latin typeface="+mn-lt"/>
          <a:ea typeface="+mn-ea"/>
          <a:cs typeface="+mn-cs"/>
        </a:defRPr>
      </a:lvl4pPr>
      <a:lvl5pPr marL="2057400" indent="-228600" algn="l" rtl="0" eaLnBrk="1" latinLnBrk="0" hangingPunct="1">
        <a:spcBef>
          <a:spcPct val="20000"/>
        </a:spcBef>
        <a:buChar char="»"/>
        <a:defRPr kumimoji="0" lang="zh-CN" sz="1600">
          <a:solidFill>
            <a:schemeClr val="tx1"/>
          </a:solidFill>
          <a:latin typeface="+mn-lt"/>
          <a:ea typeface="+mn-ea"/>
          <a:cs typeface="+mn-cs"/>
        </a:defRPr>
      </a:lvl5pPr>
      <a:lvl6pPr marL="2514600" indent="-228600" algn="l" rtl="0" eaLnBrk="1" latinLnBrk="0" hangingPunct="1">
        <a:spcBef>
          <a:spcPct val="20000"/>
        </a:spcBef>
        <a:buChar char="•"/>
        <a:defRPr kumimoji="0" lang="zh-CN" sz="2000">
          <a:solidFill>
            <a:schemeClr val="tx1"/>
          </a:solidFill>
          <a:latin typeface="+mn-lt"/>
          <a:ea typeface="+mn-ea"/>
          <a:cs typeface="+mn-cs"/>
        </a:defRPr>
      </a:lvl6pPr>
      <a:lvl7pPr marL="2971800" indent="-228600" algn="l" rtl="0" eaLnBrk="1" latinLnBrk="0" hangingPunct="1">
        <a:spcBef>
          <a:spcPct val="20000"/>
        </a:spcBef>
        <a:buChar char="•"/>
        <a:defRPr kumimoji="0" lang="zh-CN" sz="2000">
          <a:solidFill>
            <a:schemeClr val="tx1"/>
          </a:solidFill>
          <a:latin typeface="+mn-lt"/>
          <a:ea typeface="+mn-ea"/>
          <a:cs typeface="+mn-cs"/>
        </a:defRPr>
      </a:lvl7pPr>
      <a:lvl8pPr marL="3429000" indent="-228600" algn="l" rtl="0" eaLnBrk="1" latinLnBrk="0" hangingPunct="1">
        <a:spcBef>
          <a:spcPct val="20000"/>
        </a:spcBef>
        <a:buChar char="•"/>
        <a:defRPr kumimoji="0" lang="zh-CN" sz="2000">
          <a:solidFill>
            <a:schemeClr val="tx1"/>
          </a:solidFill>
          <a:latin typeface="+mn-lt"/>
          <a:ea typeface="+mn-ea"/>
          <a:cs typeface="+mn-cs"/>
        </a:defRPr>
      </a:lvl8pPr>
      <a:lvl9pPr marL="3886200" indent="-228600" algn="l" rtl="0" eaLnBrk="1" latinLnBrk="0" hangingPunct="1">
        <a:spcBef>
          <a:spcPct val="20000"/>
        </a:spcBef>
        <a:buChar char="•"/>
        <a:defRPr kumimoji="0" lang="zh-CN" sz="2000">
          <a:solidFill>
            <a:schemeClr val="tx1"/>
          </a:solidFill>
          <a:latin typeface="+mn-lt"/>
          <a:ea typeface="+mn-ea"/>
          <a:cs typeface="+mn-cs"/>
        </a:defRPr>
      </a:lvl9pPr>
      <a:extLst/>
    </p:bodyStyle>
    <p:otherStyle>
      <a:lvl1pPr marL="0" algn="l" rtl="0" eaLnBrk="1" latinLnBrk="0" hangingPunct="1">
        <a:defRPr kumimoji="0" lang="zh-CN">
          <a:solidFill>
            <a:schemeClr val="tx1"/>
          </a:solidFill>
          <a:latin typeface="+mn-lt"/>
          <a:ea typeface="+mn-ea"/>
          <a:cs typeface="+mn-cs"/>
        </a:defRPr>
      </a:lvl1pPr>
      <a:lvl2pPr marL="457200" algn="l" rtl="0" eaLnBrk="1" latinLnBrk="0" hangingPunct="1">
        <a:defRPr kumimoji="0" lang="zh-CN">
          <a:solidFill>
            <a:schemeClr val="tx1"/>
          </a:solidFill>
          <a:latin typeface="+mn-lt"/>
          <a:ea typeface="+mn-ea"/>
          <a:cs typeface="+mn-cs"/>
        </a:defRPr>
      </a:lvl2pPr>
      <a:lvl3pPr marL="914400" algn="l" rtl="0" eaLnBrk="1" latinLnBrk="0" hangingPunct="1">
        <a:defRPr kumimoji="0" lang="zh-CN">
          <a:solidFill>
            <a:schemeClr val="tx1"/>
          </a:solidFill>
          <a:latin typeface="+mn-lt"/>
          <a:ea typeface="+mn-ea"/>
          <a:cs typeface="+mn-cs"/>
        </a:defRPr>
      </a:lvl3pPr>
      <a:lvl4pPr marL="1371600" algn="l" rtl="0" eaLnBrk="1" latinLnBrk="0" hangingPunct="1">
        <a:defRPr kumimoji="0" lang="zh-CN">
          <a:solidFill>
            <a:schemeClr val="tx1"/>
          </a:solidFill>
          <a:latin typeface="+mn-lt"/>
          <a:ea typeface="+mn-ea"/>
          <a:cs typeface="+mn-cs"/>
        </a:defRPr>
      </a:lvl4pPr>
      <a:lvl5pPr marL="1828800" algn="l" rtl="0" eaLnBrk="1" latinLnBrk="0" hangingPunct="1">
        <a:defRPr kumimoji="0" lang="zh-CN">
          <a:solidFill>
            <a:schemeClr val="tx1"/>
          </a:solidFill>
          <a:latin typeface="+mn-lt"/>
          <a:ea typeface="+mn-ea"/>
          <a:cs typeface="+mn-cs"/>
        </a:defRPr>
      </a:lvl5pPr>
      <a:lvl6pPr marL="2286000" algn="l" rtl="0" eaLnBrk="1" latinLnBrk="0" hangingPunct="1">
        <a:defRPr kumimoji="0" lang="zh-CN">
          <a:solidFill>
            <a:schemeClr val="tx1"/>
          </a:solidFill>
          <a:latin typeface="+mn-lt"/>
          <a:ea typeface="+mn-ea"/>
          <a:cs typeface="+mn-cs"/>
        </a:defRPr>
      </a:lvl6pPr>
      <a:lvl7pPr marL="2743200" algn="l" rtl="0" eaLnBrk="1" latinLnBrk="0" hangingPunct="1">
        <a:defRPr kumimoji="0" lang="zh-CN">
          <a:solidFill>
            <a:schemeClr val="tx1"/>
          </a:solidFill>
          <a:latin typeface="+mn-lt"/>
          <a:ea typeface="+mn-ea"/>
          <a:cs typeface="+mn-cs"/>
        </a:defRPr>
      </a:lvl7pPr>
      <a:lvl8pPr marL="3200400" algn="l" rtl="0" eaLnBrk="1" latinLnBrk="0" hangingPunct="1">
        <a:defRPr kumimoji="0" lang="zh-CN">
          <a:solidFill>
            <a:schemeClr val="tx1"/>
          </a:solidFill>
          <a:latin typeface="+mn-lt"/>
          <a:ea typeface="+mn-ea"/>
          <a:cs typeface="+mn-cs"/>
        </a:defRPr>
      </a:lvl8pPr>
      <a:lvl9pPr marL="3657600" algn="l" rtl="0" eaLnBrk="1" latinLnBrk="0" hangingPunct="1">
        <a:defRPr kumimoji="0" lang="zh-CN">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CN" altLang="en-US" smtClean="0"/>
              <a:t>单击此处编辑母版标题样式</a:t>
            </a:r>
            <a:endParaRPr kumimoji="0" lang="en-US" smtClean="0"/>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lang="zh-CN" sz="1200">
                <a:solidFill>
                  <a:schemeClr val="tx2"/>
                </a:solidFill>
              </a:defRPr>
            </a:lvl1pPr>
            <a:extLst/>
          </a:lstStyle>
          <a:p>
            <a:fld id="{28B1A4E2-E177-4399-9E13-DB2F296B8D6B}" type="datetime1">
              <a:rPr kumimoji="0" lang="zh-CN" altLang="en-US" sz="1200" smtClean="0">
                <a:solidFill>
                  <a:schemeClr val="tx2"/>
                </a:solidFill>
              </a:rPr>
              <a:t>2018/12/16</a:t>
            </a:fld>
            <a:endParaRPr kumimoji="0" lang="zh-CN" sz="1200">
              <a:solidFill>
                <a:schemeClr val="tx2"/>
              </a:solidFill>
            </a:endParaRPr>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lang="zh-CN" sz="1200">
                <a:solidFill>
                  <a:schemeClr val="tx2"/>
                </a:solidFill>
              </a:defRPr>
            </a:lvl1pPr>
            <a:extLst/>
          </a:lstStyle>
          <a:p>
            <a:pPr algn="ctr"/>
            <a:endParaRPr kumimoji="0" lang="zh-CN" sz="1200">
              <a:solidFill>
                <a:schemeClr val="tx2"/>
              </a:solidFill>
            </a:endParaRPr>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lang="zh-CN" sz="1200">
                <a:solidFill>
                  <a:schemeClr val="tx2"/>
                </a:solidFill>
              </a:defRPr>
            </a:lvl1pPr>
            <a:extLst/>
          </a:lstStyle>
          <a:p>
            <a:pPr algn="r"/>
            <a:fld id="{F99EC173-99AE-4773-AB25-02E469A13EAE}" type="slidenum">
              <a:rPr kumimoji="0" lang="zh-CN" sz="1200">
                <a:solidFill>
                  <a:schemeClr val="tx2"/>
                </a:solidFill>
              </a:rPr>
              <a:pPr algn="r"/>
              <a:t>‹#›</a:t>
            </a:fld>
            <a:endParaRPr kumimoji="0" lang="zh-CN" sz="1200">
              <a:solidFill>
                <a:schemeClr val="tx2"/>
              </a:solidFill>
            </a:endParaRPr>
          </a:p>
        </p:txBody>
      </p:sp>
    </p:spTree>
    <p:extLst>
      <p:ext uri="{BB962C8B-B14F-4D97-AF65-F5344CB8AC3E}">
        <p14:creationId xmlns:p14="http://schemas.microsoft.com/office/powerpoint/2010/main" val="1325410380"/>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832" r:id="rId24"/>
    <p:sldLayoutId id="2147484833" r:id="rId25"/>
    <p:sldLayoutId id="2147484834" r:id="rId26"/>
    <p:sldLayoutId id="2147484835" r:id="rId27"/>
    <p:sldLayoutId id="2147484836" r:id="rId28"/>
  </p:sldLayoutIdLst>
  <p:transition>
    <p:fade/>
  </p:transition>
  <p:timing>
    <p:tnLst>
      <p:par>
        <p:cTn id="1" dur="indefinite" restart="never" nodeType="tmRoot"/>
      </p:par>
    </p:tnLst>
  </p:timing>
  <p:txStyles>
    <p:titleStyle>
      <a:lvl1pPr algn="l" rtl="0" eaLnBrk="1" latinLnBrk="0" hangingPunct="1">
        <a:spcBef>
          <a:spcPct val="0"/>
        </a:spcBef>
        <a:buNone/>
        <a:defRPr kumimoji="0" lang="zh-CN"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lang="zh-CN">
          <a:solidFill>
            <a:schemeClr val="tx2"/>
          </a:solidFill>
        </a:defRPr>
      </a:lvl2pPr>
      <a:lvl3pPr eaLnBrk="1" latinLnBrk="0" hangingPunct="1">
        <a:defRPr kumimoji="0" lang="zh-CN">
          <a:solidFill>
            <a:schemeClr val="tx2"/>
          </a:solidFill>
        </a:defRPr>
      </a:lvl3pPr>
      <a:lvl4pPr eaLnBrk="1" latinLnBrk="0" hangingPunct="1">
        <a:defRPr kumimoji="0" lang="zh-CN">
          <a:solidFill>
            <a:schemeClr val="tx2"/>
          </a:solidFill>
        </a:defRPr>
      </a:lvl4pPr>
      <a:lvl5pPr eaLnBrk="1" latinLnBrk="0" hangingPunct="1">
        <a:defRPr kumimoji="0" lang="zh-CN">
          <a:solidFill>
            <a:schemeClr val="tx2"/>
          </a:solidFill>
        </a:defRPr>
      </a:lvl5pPr>
      <a:lvl6pPr eaLnBrk="1" latinLnBrk="0" hangingPunct="1">
        <a:defRPr kumimoji="0" lang="zh-CN">
          <a:solidFill>
            <a:schemeClr val="tx2"/>
          </a:solidFill>
        </a:defRPr>
      </a:lvl6pPr>
      <a:lvl7pPr eaLnBrk="1" latinLnBrk="0" hangingPunct="1">
        <a:defRPr kumimoji="0" lang="zh-CN">
          <a:solidFill>
            <a:schemeClr val="tx2"/>
          </a:solidFill>
        </a:defRPr>
      </a:lvl7pPr>
      <a:lvl8pPr eaLnBrk="1" latinLnBrk="0" hangingPunct="1">
        <a:defRPr kumimoji="0" lang="zh-CN">
          <a:solidFill>
            <a:schemeClr val="tx2"/>
          </a:solidFill>
        </a:defRPr>
      </a:lvl8pPr>
      <a:lvl9pPr eaLnBrk="1" latinLnBrk="0" hangingPunct="1">
        <a:defRPr kumimoji="0" lang="zh-CN">
          <a:solidFill>
            <a:schemeClr val="tx2"/>
          </a:solidFill>
        </a:defRPr>
      </a:lvl9pPr>
      <a:extLst/>
    </p:titleStyle>
    <p:bodyStyle>
      <a:lvl1pPr marL="342900" indent="-342900" algn="l" rtl="0" eaLnBrk="1" latinLnBrk="0" hangingPunct="1">
        <a:spcBef>
          <a:spcPct val="20000"/>
        </a:spcBef>
        <a:buChar char="•"/>
        <a:defRPr kumimoji="0" lang="zh-CN" sz="2400">
          <a:solidFill>
            <a:schemeClr val="tx1"/>
          </a:solidFill>
          <a:latin typeface="+mn-lt"/>
          <a:ea typeface="+mn-ea"/>
          <a:cs typeface="+mn-cs"/>
        </a:defRPr>
      </a:lvl1pPr>
      <a:lvl2pPr marL="742950" indent="-285750" algn="l" rtl="0" eaLnBrk="1" latinLnBrk="0" hangingPunct="1">
        <a:spcBef>
          <a:spcPct val="20000"/>
        </a:spcBef>
        <a:buChar char="–"/>
        <a:defRPr kumimoji="0" lang="zh-CN" sz="2400">
          <a:solidFill>
            <a:schemeClr val="tx1"/>
          </a:solidFill>
          <a:latin typeface="+mn-lt"/>
          <a:ea typeface="+mn-ea"/>
          <a:cs typeface="+mn-cs"/>
        </a:defRPr>
      </a:lvl2pPr>
      <a:lvl3pPr marL="1143000" indent="-228600" algn="l" rtl="0" eaLnBrk="1" latinLnBrk="0" hangingPunct="1">
        <a:spcBef>
          <a:spcPct val="20000"/>
        </a:spcBef>
        <a:buChar char="•"/>
        <a:defRPr kumimoji="0" lang="zh-CN" sz="2000">
          <a:solidFill>
            <a:schemeClr val="tx1"/>
          </a:solidFill>
          <a:latin typeface="+mn-lt"/>
          <a:ea typeface="+mn-ea"/>
          <a:cs typeface="+mn-cs"/>
        </a:defRPr>
      </a:lvl3pPr>
      <a:lvl4pPr marL="1600200" indent="-228600" algn="l" rtl="0" eaLnBrk="1" latinLnBrk="0" hangingPunct="1">
        <a:spcBef>
          <a:spcPct val="20000"/>
        </a:spcBef>
        <a:buChar char="–"/>
        <a:defRPr kumimoji="0" lang="zh-CN" sz="1800">
          <a:solidFill>
            <a:schemeClr val="tx1"/>
          </a:solidFill>
          <a:latin typeface="+mn-lt"/>
          <a:ea typeface="+mn-ea"/>
          <a:cs typeface="+mn-cs"/>
        </a:defRPr>
      </a:lvl4pPr>
      <a:lvl5pPr marL="2057400" indent="-228600" algn="l" rtl="0" eaLnBrk="1" latinLnBrk="0" hangingPunct="1">
        <a:spcBef>
          <a:spcPct val="20000"/>
        </a:spcBef>
        <a:buChar char="»"/>
        <a:defRPr kumimoji="0" lang="zh-CN" sz="1600">
          <a:solidFill>
            <a:schemeClr val="tx1"/>
          </a:solidFill>
          <a:latin typeface="+mn-lt"/>
          <a:ea typeface="+mn-ea"/>
          <a:cs typeface="+mn-cs"/>
        </a:defRPr>
      </a:lvl5pPr>
      <a:lvl6pPr marL="2514600" indent="-228600" algn="l" rtl="0" eaLnBrk="1" latinLnBrk="0" hangingPunct="1">
        <a:spcBef>
          <a:spcPct val="20000"/>
        </a:spcBef>
        <a:buChar char="•"/>
        <a:defRPr kumimoji="0" lang="zh-CN" sz="2000">
          <a:solidFill>
            <a:schemeClr val="tx1"/>
          </a:solidFill>
          <a:latin typeface="+mn-lt"/>
          <a:ea typeface="+mn-ea"/>
          <a:cs typeface="+mn-cs"/>
        </a:defRPr>
      </a:lvl6pPr>
      <a:lvl7pPr marL="2971800" indent="-228600" algn="l" rtl="0" eaLnBrk="1" latinLnBrk="0" hangingPunct="1">
        <a:spcBef>
          <a:spcPct val="20000"/>
        </a:spcBef>
        <a:buChar char="•"/>
        <a:defRPr kumimoji="0" lang="zh-CN" sz="2000">
          <a:solidFill>
            <a:schemeClr val="tx1"/>
          </a:solidFill>
          <a:latin typeface="+mn-lt"/>
          <a:ea typeface="+mn-ea"/>
          <a:cs typeface="+mn-cs"/>
        </a:defRPr>
      </a:lvl7pPr>
      <a:lvl8pPr marL="3429000" indent="-228600" algn="l" rtl="0" eaLnBrk="1" latinLnBrk="0" hangingPunct="1">
        <a:spcBef>
          <a:spcPct val="20000"/>
        </a:spcBef>
        <a:buChar char="•"/>
        <a:defRPr kumimoji="0" lang="zh-CN" sz="2000">
          <a:solidFill>
            <a:schemeClr val="tx1"/>
          </a:solidFill>
          <a:latin typeface="+mn-lt"/>
          <a:ea typeface="+mn-ea"/>
          <a:cs typeface="+mn-cs"/>
        </a:defRPr>
      </a:lvl8pPr>
      <a:lvl9pPr marL="3886200" indent="-228600" algn="l" rtl="0" eaLnBrk="1" latinLnBrk="0" hangingPunct="1">
        <a:spcBef>
          <a:spcPct val="20000"/>
        </a:spcBef>
        <a:buChar char="•"/>
        <a:defRPr kumimoji="0" lang="zh-CN" sz="2000">
          <a:solidFill>
            <a:schemeClr val="tx1"/>
          </a:solidFill>
          <a:latin typeface="+mn-lt"/>
          <a:ea typeface="+mn-ea"/>
          <a:cs typeface="+mn-cs"/>
        </a:defRPr>
      </a:lvl9pPr>
      <a:extLst/>
    </p:bodyStyle>
    <p:otherStyle>
      <a:lvl1pPr marL="0" algn="l" rtl="0" eaLnBrk="1" latinLnBrk="0" hangingPunct="1">
        <a:defRPr kumimoji="0" lang="zh-CN">
          <a:solidFill>
            <a:schemeClr val="tx1"/>
          </a:solidFill>
          <a:latin typeface="+mn-lt"/>
          <a:ea typeface="+mn-ea"/>
          <a:cs typeface="+mn-cs"/>
        </a:defRPr>
      </a:lvl1pPr>
      <a:lvl2pPr marL="457200" algn="l" rtl="0" eaLnBrk="1" latinLnBrk="0" hangingPunct="1">
        <a:defRPr kumimoji="0" lang="zh-CN">
          <a:solidFill>
            <a:schemeClr val="tx1"/>
          </a:solidFill>
          <a:latin typeface="+mn-lt"/>
          <a:ea typeface="+mn-ea"/>
          <a:cs typeface="+mn-cs"/>
        </a:defRPr>
      </a:lvl2pPr>
      <a:lvl3pPr marL="914400" algn="l" rtl="0" eaLnBrk="1" latinLnBrk="0" hangingPunct="1">
        <a:defRPr kumimoji="0" lang="zh-CN">
          <a:solidFill>
            <a:schemeClr val="tx1"/>
          </a:solidFill>
          <a:latin typeface="+mn-lt"/>
          <a:ea typeface="+mn-ea"/>
          <a:cs typeface="+mn-cs"/>
        </a:defRPr>
      </a:lvl3pPr>
      <a:lvl4pPr marL="1371600" algn="l" rtl="0" eaLnBrk="1" latinLnBrk="0" hangingPunct="1">
        <a:defRPr kumimoji="0" lang="zh-CN">
          <a:solidFill>
            <a:schemeClr val="tx1"/>
          </a:solidFill>
          <a:latin typeface="+mn-lt"/>
          <a:ea typeface="+mn-ea"/>
          <a:cs typeface="+mn-cs"/>
        </a:defRPr>
      </a:lvl4pPr>
      <a:lvl5pPr marL="1828800" algn="l" rtl="0" eaLnBrk="1" latinLnBrk="0" hangingPunct="1">
        <a:defRPr kumimoji="0" lang="zh-CN">
          <a:solidFill>
            <a:schemeClr val="tx1"/>
          </a:solidFill>
          <a:latin typeface="+mn-lt"/>
          <a:ea typeface="+mn-ea"/>
          <a:cs typeface="+mn-cs"/>
        </a:defRPr>
      </a:lvl5pPr>
      <a:lvl6pPr marL="2286000" algn="l" rtl="0" eaLnBrk="1" latinLnBrk="0" hangingPunct="1">
        <a:defRPr kumimoji="0" lang="zh-CN">
          <a:solidFill>
            <a:schemeClr val="tx1"/>
          </a:solidFill>
          <a:latin typeface="+mn-lt"/>
          <a:ea typeface="+mn-ea"/>
          <a:cs typeface="+mn-cs"/>
        </a:defRPr>
      </a:lvl6pPr>
      <a:lvl7pPr marL="2743200" algn="l" rtl="0" eaLnBrk="1" latinLnBrk="0" hangingPunct="1">
        <a:defRPr kumimoji="0" lang="zh-CN">
          <a:solidFill>
            <a:schemeClr val="tx1"/>
          </a:solidFill>
          <a:latin typeface="+mn-lt"/>
          <a:ea typeface="+mn-ea"/>
          <a:cs typeface="+mn-cs"/>
        </a:defRPr>
      </a:lvl7pPr>
      <a:lvl8pPr marL="3200400" algn="l" rtl="0" eaLnBrk="1" latinLnBrk="0" hangingPunct="1">
        <a:defRPr kumimoji="0" lang="zh-CN">
          <a:solidFill>
            <a:schemeClr val="tx1"/>
          </a:solidFill>
          <a:latin typeface="+mn-lt"/>
          <a:ea typeface="+mn-ea"/>
          <a:cs typeface="+mn-cs"/>
        </a:defRPr>
      </a:lvl8pPr>
      <a:lvl9pPr marL="3657600" algn="l" rtl="0" eaLnBrk="1" latinLnBrk="0" hangingPunct="1">
        <a:defRPr kumimoji="0" lang="zh-CN">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6" name="Rectangle 6"/>
          <p:cNvSpPr>
            <a:spLocks noGrp="1"/>
          </p:cNvSpPr>
          <p:nvPr>
            <p:ph type="title"/>
          </p:nvPr>
        </p:nvSpPr>
        <p:spPr>
          <a:xfrm>
            <a:off x="457200" y="274638"/>
            <a:ext cx="8229600" cy="1249362"/>
          </a:xfrm>
          <a:prstGeom prst="rect">
            <a:avLst/>
          </a:prstGeom>
        </p:spPr>
        <p:txBody>
          <a:bodyPr anchor="ctr">
            <a:normAutofit/>
          </a:bodyPr>
          <a:lstStyle/>
          <a:p>
            <a:pPr eaLnBrk="1" latinLnBrk="0" hangingPunct="1"/>
            <a:r>
              <a:rPr kumimoji="0" lang="zh-CN" altLang="en-US"/>
              <a:t>单击此处编辑母版标题样式</a:t>
            </a:r>
            <a:endParaRPr kumimoji="0" lang="en-US"/>
          </a:p>
        </p:txBody>
      </p:sp>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29" name="Rectangle 3"/>
          <p:cNvSpPr>
            <a:spLocks noGrp="1"/>
          </p:cNvSpPr>
          <p:nvPr>
            <p:ph type="dt" sz="half" idx="2"/>
          </p:nvPr>
        </p:nvSpPr>
        <p:spPr>
          <a:xfrm>
            <a:off x="66675" y="6559360"/>
            <a:ext cx="2438400" cy="244475"/>
          </a:xfrm>
          <a:prstGeom prst="rect">
            <a:avLst/>
          </a:prstGeom>
        </p:spPr>
        <p:txBody>
          <a:bodyPr anchor="b"/>
          <a:lstStyle>
            <a:lvl1pPr eaLnBrk="1" latinLnBrk="0" hangingPunct="1">
              <a:defRPr kumimoji="0" lang="zh-CN" sz="1200">
                <a:solidFill>
                  <a:schemeClr val="tx2"/>
                </a:solidFill>
              </a:defRPr>
            </a:lvl1pPr>
            <a:extLst/>
          </a:lstStyle>
          <a:p>
            <a:fld id="{A8F0676C-9585-486F-ACF5-2E299F4A6A04}" type="datetime1">
              <a:rPr lang="en-US" altLang="zh-CN" smtClean="0"/>
              <a:t>12/16/2018</a:t>
            </a:fld>
            <a:endParaRPr lang="en-US"/>
          </a:p>
        </p:txBody>
      </p:sp>
      <p:sp>
        <p:nvSpPr>
          <p:cNvPr id="20" name="Rectangle 25"/>
          <p:cNvSpPr>
            <a:spLocks noGrp="1"/>
          </p:cNvSpPr>
          <p:nvPr>
            <p:ph type="ftr" sz="quarter" idx="3"/>
          </p:nvPr>
        </p:nvSpPr>
        <p:spPr>
          <a:xfrm>
            <a:off x="2995653" y="6558153"/>
            <a:ext cx="4648200" cy="246888"/>
          </a:xfrm>
          <a:prstGeom prst="rect">
            <a:avLst/>
          </a:prstGeom>
        </p:spPr>
        <p:txBody>
          <a:bodyPr anchor="b"/>
          <a:lstStyle>
            <a:lvl1pPr algn="ctr" eaLnBrk="1" latinLnBrk="0" hangingPunct="1">
              <a:defRPr kumimoji="0" lang="zh-CN" sz="1200">
                <a:solidFill>
                  <a:schemeClr val="tx2"/>
                </a:solidFill>
              </a:defRPr>
            </a:lvl1pPr>
            <a:extLst/>
          </a:lstStyle>
          <a:p>
            <a:endParaRPr lang="en-US"/>
          </a:p>
        </p:txBody>
      </p:sp>
      <p:sp>
        <p:nvSpPr>
          <p:cNvPr id="23" name="Rectangle 16"/>
          <p:cNvSpPr>
            <a:spLocks noGrp="1"/>
          </p:cNvSpPr>
          <p:nvPr>
            <p:ph type="sldNum" sz="quarter" idx="4"/>
          </p:nvPr>
        </p:nvSpPr>
        <p:spPr>
          <a:xfrm>
            <a:off x="8172450" y="6559360"/>
            <a:ext cx="914400" cy="244475"/>
          </a:xfrm>
          <a:prstGeom prst="rect">
            <a:avLst/>
          </a:prstGeom>
        </p:spPr>
        <p:txBody>
          <a:bodyPr/>
          <a:lstStyle>
            <a:lvl1pPr algn="r" eaLnBrk="1" latinLnBrk="0" hangingPunct="1">
              <a:defRPr kumimoji="0" lang="zh-CN" sz="1200">
                <a:solidFill>
                  <a:schemeClr val="tx2"/>
                </a:solidFill>
              </a:defRPr>
            </a:lvl1pPr>
            <a:extLst/>
          </a:lstStyle>
          <a:p>
            <a:fld id="{37731277-AD78-4810-8D88-D6F4148165C3}" type="slidenum">
              <a:rPr lang="en-US" smtClean="0"/>
              <a:t>‹#›</a:t>
            </a:fld>
            <a:endParaRPr lang="en-US"/>
          </a:p>
        </p:txBody>
      </p:sp>
    </p:spTree>
    <p:extLst>
      <p:ext uri="{BB962C8B-B14F-4D97-AF65-F5344CB8AC3E}">
        <p14:creationId xmlns:p14="http://schemas.microsoft.com/office/powerpoint/2010/main" val="2509030225"/>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 id="2147484960" r:id="rId19"/>
    <p:sldLayoutId id="2147484961" r:id="rId20"/>
    <p:sldLayoutId id="2147484962" r:id="rId21"/>
    <p:sldLayoutId id="2147484963" r:id="rId22"/>
    <p:sldLayoutId id="2147484964" r:id="rId23"/>
    <p:sldLayoutId id="2147484965" r:id="rId24"/>
    <p:sldLayoutId id="2147484966" r:id="rId25"/>
    <p:sldLayoutId id="2147484967" r:id="rId26"/>
    <p:sldLayoutId id="2147484968" r:id="rId27"/>
    <p:sldLayoutId id="2147484969" r:id="rId28"/>
  </p:sldLayoutIdLst>
  <p:transition>
    <p:fade/>
  </p:transition>
  <p:timing>
    <p:tnLst>
      <p:par>
        <p:cTn id="1" dur="indefinite" restart="never" nodeType="tmRoot"/>
      </p:par>
    </p:tnLst>
  </p:timing>
  <p:txStyles>
    <p:titleStyle>
      <a:lvl1pPr algn="l" rtl="0" eaLnBrk="1" latinLnBrk="0" hangingPunct="1">
        <a:spcBef>
          <a:spcPct val="0"/>
        </a:spcBef>
        <a:buNone/>
        <a:defRPr kumimoji="0" lang="zh-CN" sz="32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lang="zh-CN">
          <a:solidFill>
            <a:schemeClr val="tx2"/>
          </a:solidFill>
        </a:defRPr>
      </a:lvl2pPr>
      <a:lvl3pPr eaLnBrk="1" latinLnBrk="0" hangingPunct="1">
        <a:defRPr kumimoji="0" lang="zh-CN">
          <a:solidFill>
            <a:schemeClr val="tx2"/>
          </a:solidFill>
        </a:defRPr>
      </a:lvl3pPr>
      <a:lvl4pPr eaLnBrk="1" latinLnBrk="0" hangingPunct="1">
        <a:defRPr kumimoji="0" lang="zh-CN">
          <a:solidFill>
            <a:schemeClr val="tx2"/>
          </a:solidFill>
        </a:defRPr>
      </a:lvl4pPr>
      <a:lvl5pPr eaLnBrk="1" latinLnBrk="0" hangingPunct="1">
        <a:defRPr kumimoji="0" lang="zh-CN">
          <a:solidFill>
            <a:schemeClr val="tx2"/>
          </a:solidFill>
        </a:defRPr>
      </a:lvl5pPr>
      <a:lvl6pPr eaLnBrk="1" latinLnBrk="0" hangingPunct="1">
        <a:defRPr kumimoji="0" lang="zh-CN">
          <a:solidFill>
            <a:schemeClr val="tx2"/>
          </a:solidFill>
        </a:defRPr>
      </a:lvl6pPr>
      <a:lvl7pPr eaLnBrk="1" latinLnBrk="0" hangingPunct="1">
        <a:defRPr kumimoji="0" lang="zh-CN">
          <a:solidFill>
            <a:schemeClr val="tx2"/>
          </a:solidFill>
        </a:defRPr>
      </a:lvl7pPr>
      <a:lvl8pPr eaLnBrk="1" latinLnBrk="0" hangingPunct="1">
        <a:defRPr kumimoji="0" lang="zh-CN">
          <a:solidFill>
            <a:schemeClr val="tx2"/>
          </a:solidFill>
        </a:defRPr>
      </a:lvl8pPr>
      <a:lvl9pPr eaLnBrk="1" latinLnBrk="0" hangingPunct="1">
        <a:defRPr kumimoji="0" lang="zh-CN">
          <a:solidFill>
            <a:schemeClr val="tx2"/>
          </a:solidFill>
        </a:defRPr>
      </a:lvl9pPr>
      <a:extLst/>
    </p:titleStyle>
    <p:bodyStyle>
      <a:lvl1pPr marL="342900" indent="-342900" algn="l" rtl="0" eaLnBrk="1" latinLnBrk="0" hangingPunct="1">
        <a:spcBef>
          <a:spcPct val="20000"/>
        </a:spcBef>
        <a:buChar char="•"/>
        <a:defRPr kumimoji="0" lang="zh-CN" sz="2400">
          <a:solidFill>
            <a:schemeClr val="tx1"/>
          </a:solidFill>
          <a:latin typeface="+mn-lt"/>
          <a:ea typeface="+mn-ea"/>
          <a:cs typeface="+mn-cs"/>
        </a:defRPr>
      </a:lvl1pPr>
      <a:lvl2pPr marL="742950" indent="-285750" algn="l" rtl="0" eaLnBrk="1" latinLnBrk="0" hangingPunct="1">
        <a:spcBef>
          <a:spcPct val="20000"/>
        </a:spcBef>
        <a:buChar char="–"/>
        <a:defRPr kumimoji="0" lang="zh-CN" sz="2400">
          <a:solidFill>
            <a:schemeClr val="tx1"/>
          </a:solidFill>
          <a:latin typeface="+mn-lt"/>
          <a:ea typeface="+mn-ea"/>
          <a:cs typeface="+mn-cs"/>
        </a:defRPr>
      </a:lvl2pPr>
      <a:lvl3pPr marL="1143000" indent="-228600" algn="l" rtl="0" eaLnBrk="1" latinLnBrk="0" hangingPunct="1">
        <a:spcBef>
          <a:spcPct val="20000"/>
        </a:spcBef>
        <a:buChar char="•"/>
        <a:defRPr kumimoji="0" lang="zh-CN" sz="2000">
          <a:solidFill>
            <a:schemeClr val="tx1"/>
          </a:solidFill>
          <a:latin typeface="+mn-lt"/>
          <a:ea typeface="+mn-ea"/>
          <a:cs typeface="+mn-cs"/>
        </a:defRPr>
      </a:lvl3pPr>
      <a:lvl4pPr marL="1600200" indent="-228600" algn="l" rtl="0" eaLnBrk="1" latinLnBrk="0" hangingPunct="1">
        <a:spcBef>
          <a:spcPct val="20000"/>
        </a:spcBef>
        <a:buChar char="–"/>
        <a:defRPr kumimoji="0" lang="zh-CN" sz="1800">
          <a:solidFill>
            <a:schemeClr val="tx1"/>
          </a:solidFill>
          <a:latin typeface="+mn-lt"/>
          <a:ea typeface="+mn-ea"/>
          <a:cs typeface="+mn-cs"/>
        </a:defRPr>
      </a:lvl4pPr>
      <a:lvl5pPr marL="2057400" indent="-228600" algn="l" rtl="0" eaLnBrk="1" latinLnBrk="0" hangingPunct="1">
        <a:spcBef>
          <a:spcPct val="20000"/>
        </a:spcBef>
        <a:buChar char="»"/>
        <a:defRPr kumimoji="0" lang="zh-CN" sz="1600">
          <a:solidFill>
            <a:schemeClr val="tx1"/>
          </a:solidFill>
          <a:latin typeface="+mn-lt"/>
          <a:ea typeface="+mn-ea"/>
          <a:cs typeface="+mn-cs"/>
        </a:defRPr>
      </a:lvl5pPr>
      <a:lvl6pPr marL="2514600" indent="-228600" algn="l" rtl="0" eaLnBrk="1" latinLnBrk="0" hangingPunct="1">
        <a:spcBef>
          <a:spcPct val="20000"/>
        </a:spcBef>
        <a:buChar char="•"/>
        <a:defRPr kumimoji="0" lang="zh-CN" sz="2000">
          <a:solidFill>
            <a:schemeClr val="tx1"/>
          </a:solidFill>
          <a:latin typeface="+mn-lt"/>
          <a:ea typeface="+mn-ea"/>
          <a:cs typeface="+mn-cs"/>
        </a:defRPr>
      </a:lvl6pPr>
      <a:lvl7pPr marL="2971800" indent="-228600" algn="l" rtl="0" eaLnBrk="1" latinLnBrk="0" hangingPunct="1">
        <a:spcBef>
          <a:spcPct val="20000"/>
        </a:spcBef>
        <a:buChar char="•"/>
        <a:defRPr kumimoji="0" lang="zh-CN" sz="2000">
          <a:solidFill>
            <a:schemeClr val="tx1"/>
          </a:solidFill>
          <a:latin typeface="+mn-lt"/>
          <a:ea typeface="+mn-ea"/>
          <a:cs typeface="+mn-cs"/>
        </a:defRPr>
      </a:lvl7pPr>
      <a:lvl8pPr marL="3429000" indent="-228600" algn="l" rtl="0" eaLnBrk="1" latinLnBrk="0" hangingPunct="1">
        <a:spcBef>
          <a:spcPct val="20000"/>
        </a:spcBef>
        <a:buChar char="•"/>
        <a:defRPr kumimoji="0" lang="zh-CN" sz="2000">
          <a:solidFill>
            <a:schemeClr val="tx1"/>
          </a:solidFill>
          <a:latin typeface="+mn-lt"/>
          <a:ea typeface="+mn-ea"/>
          <a:cs typeface="+mn-cs"/>
        </a:defRPr>
      </a:lvl8pPr>
      <a:lvl9pPr marL="3886200" indent="-228600" algn="l" rtl="0" eaLnBrk="1" latinLnBrk="0" hangingPunct="1">
        <a:spcBef>
          <a:spcPct val="20000"/>
        </a:spcBef>
        <a:buChar char="•"/>
        <a:defRPr kumimoji="0" lang="zh-CN" sz="2000">
          <a:solidFill>
            <a:schemeClr val="tx1"/>
          </a:solidFill>
          <a:latin typeface="+mn-lt"/>
          <a:ea typeface="+mn-ea"/>
          <a:cs typeface="+mn-cs"/>
        </a:defRPr>
      </a:lvl9pPr>
      <a:extLst/>
    </p:bodyStyle>
    <p:otherStyle>
      <a:lvl1pPr marL="0" algn="l" rtl="0" eaLnBrk="1" latinLnBrk="0" hangingPunct="1">
        <a:defRPr kumimoji="0" lang="zh-CN">
          <a:solidFill>
            <a:schemeClr val="tx1"/>
          </a:solidFill>
          <a:latin typeface="+mn-lt"/>
          <a:ea typeface="+mn-ea"/>
          <a:cs typeface="+mn-cs"/>
        </a:defRPr>
      </a:lvl1pPr>
      <a:lvl2pPr marL="457200" algn="l" rtl="0" eaLnBrk="1" latinLnBrk="0" hangingPunct="1">
        <a:defRPr kumimoji="0" lang="zh-CN">
          <a:solidFill>
            <a:schemeClr val="tx1"/>
          </a:solidFill>
          <a:latin typeface="+mn-lt"/>
          <a:ea typeface="+mn-ea"/>
          <a:cs typeface="+mn-cs"/>
        </a:defRPr>
      </a:lvl2pPr>
      <a:lvl3pPr marL="914400" algn="l" rtl="0" eaLnBrk="1" latinLnBrk="0" hangingPunct="1">
        <a:defRPr kumimoji="0" lang="zh-CN">
          <a:solidFill>
            <a:schemeClr val="tx1"/>
          </a:solidFill>
          <a:latin typeface="+mn-lt"/>
          <a:ea typeface="+mn-ea"/>
          <a:cs typeface="+mn-cs"/>
        </a:defRPr>
      </a:lvl3pPr>
      <a:lvl4pPr marL="1371600" algn="l" rtl="0" eaLnBrk="1" latinLnBrk="0" hangingPunct="1">
        <a:defRPr kumimoji="0" lang="zh-CN">
          <a:solidFill>
            <a:schemeClr val="tx1"/>
          </a:solidFill>
          <a:latin typeface="+mn-lt"/>
          <a:ea typeface="+mn-ea"/>
          <a:cs typeface="+mn-cs"/>
        </a:defRPr>
      </a:lvl4pPr>
      <a:lvl5pPr marL="1828800" algn="l" rtl="0" eaLnBrk="1" latinLnBrk="0" hangingPunct="1">
        <a:defRPr kumimoji="0" lang="zh-CN">
          <a:solidFill>
            <a:schemeClr val="tx1"/>
          </a:solidFill>
          <a:latin typeface="+mn-lt"/>
          <a:ea typeface="+mn-ea"/>
          <a:cs typeface="+mn-cs"/>
        </a:defRPr>
      </a:lvl5pPr>
      <a:lvl6pPr marL="2286000" algn="l" rtl="0" eaLnBrk="1" latinLnBrk="0" hangingPunct="1">
        <a:defRPr kumimoji="0" lang="zh-CN">
          <a:solidFill>
            <a:schemeClr val="tx1"/>
          </a:solidFill>
          <a:latin typeface="+mn-lt"/>
          <a:ea typeface="+mn-ea"/>
          <a:cs typeface="+mn-cs"/>
        </a:defRPr>
      </a:lvl6pPr>
      <a:lvl7pPr marL="2743200" algn="l" rtl="0" eaLnBrk="1" latinLnBrk="0" hangingPunct="1">
        <a:defRPr kumimoji="0" lang="zh-CN">
          <a:solidFill>
            <a:schemeClr val="tx1"/>
          </a:solidFill>
          <a:latin typeface="+mn-lt"/>
          <a:ea typeface="+mn-ea"/>
          <a:cs typeface="+mn-cs"/>
        </a:defRPr>
      </a:lvl7pPr>
      <a:lvl8pPr marL="3200400" algn="l" rtl="0" eaLnBrk="1" latinLnBrk="0" hangingPunct="1">
        <a:defRPr kumimoji="0" lang="zh-CN">
          <a:solidFill>
            <a:schemeClr val="tx1"/>
          </a:solidFill>
          <a:latin typeface="+mn-lt"/>
          <a:ea typeface="+mn-ea"/>
          <a:cs typeface="+mn-cs"/>
        </a:defRPr>
      </a:lvl8pPr>
      <a:lvl9pPr marL="3657600" algn="l" rtl="0" eaLnBrk="1" latinLnBrk="0" hangingPunct="1">
        <a:defRPr kumimoji="0" lang="zh-CN">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28.gif"/><Relationship Id="rId5" Type="http://schemas.microsoft.com/office/2007/relationships/hdphoto" Target="../media/hdphoto1.wdp"/><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75.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6.wmf"/><Relationship Id="rId2" Type="http://schemas.openxmlformats.org/officeDocument/2006/relationships/slideLayout" Target="../slideLayouts/slideLayout7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microsoft.com/office/2007/relationships/hdphoto" Target="../media/hdphoto3.wdp"/><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5.xml"/><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6.xml"/><Relationship Id="rId7" Type="http://schemas.openxmlformats.org/officeDocument/2006/relationships/image" Target="../media/image58.wmf"/><Relationship Id="rId2" Type="http://schemas.openxmlformats.org/officeDocument/2006/relationships/slideLayout" Target="../slideLayouts/slideLayout75.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9.wmf"/></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75.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5.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88640"/>
            <a:ext cx="8784976" cy="6480720"/>
          </a:xfrm>
          <a:prstGeom prst="rect">
            <a:avLst/>
          </a:prstGeom>
          <a:noFill/>
          <a:ln w="31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Rectangle 2"/>
          <p:cNvSpPr txBox="1">
            <a:spLocks noChangeArrowheads="1"/>
          </p:cNvSpPr>
          <p:nvPr/>
        </p:nvSpPr>
        <p:spPr>
          <a:xfrm>
            <a:off x="2987824" y="4437112"/>
            <a:ext cx="5556870" cy="2160240"/>
          </a:xfrm>
          <a:prstGeom prst="rect">
            <a:avLst/>
          </a:prstGeom>
          <a:ln/>
        </p:spPr>
        <p:txBody>
          <a:bodyPr tIns="45720" anchor="ctr">
            <a:normAutofit fontScale="97500"/>
          </a:bodyPr>
          <a:lstStyle>
            <a:lvl1pPr algn="l" rtl="0" eaLnBrk="1" latinLnBrk="0" hangingPunct="1">
              <a:spcBef>
                <a:spcPct val="0"/>
              </a:spcBef>
              <a:buNone/>
              <a:defRPr kumimoji="0" lang="zh-CN" sz="4300" cap="all" baseline="0">
                <a:solidFill>
                  <a:schemeClr val="tx2"/>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lang="zh-CN">
                <a:solidFill>
                  <a:schemeClr val="tx2"/>
                </a:solidFill>
              </a:defRPr>
            </a:lvl2pPr>
            <a:lvl3pPr eaLnBrk="1" latinLnBrk="0" hangingPunct="1">
              <a:defRPr kumimoji="0" lang="zh-CN">
                <a:solidFill>
                  <a:schemeClr val="tx2"/>
                </a:solidFill>
              </a:defRPr>
            </a:lvl3pPr>
            <a:lvl4pPr eaLnBrk="1" latinLnBrk="0" hangingPunct="1">
              <a:defRPr kumimoji="0" lang="zh-CN">
                <a:solidFill>
                  <a:schemeClr val="tx2"/>
                </a:solidFill>
              </a:defRPr>
            </a:lvl4pPr>
            <a:lvl5pPr eaLnBrk="1" latinLnBrk="0" hangingPunct="1">
              <a:defRPr kumimoji="0" lang="zh-CN">
                <a:solidFill>
                  <a:schemeClr val="tx2"/>
                </a:solidFill>
              </a:defRPr>
            </a:lvl5pPr>
            <a:lvl6pPr eaLnBrk="1" latinLnBrk="0" hangingPunct="1">
              <a:defRPr kumimoji="0" lang="zh-CN">
                <a:solidFill>
                  <a:schemeClr val="tx2"/>
                </a:solidFill>
              </a:defRPr>
            </a:lvl6pPr>
            <a:lvl7pPr eaLnBrk="1" latinLnBrk="0" hangingPunct="1">
              <a:defRPr kumimoji="0" lang="zh-CN">
                <a:solidFill>
                  <a:schemeClr val="tx2"/>
                </a:solidFill>
              </a:defRPr>
            </a:lvl7pPr>
            <a:lvl8pPr eaLnBrk="1" latinLnBrk="0" hangingPunct="1">
              <a:defRPr kumimoji="0" lang="zh-CN">
                <a:solidFill>
                  <a:schemeClr val="tx2"/>
                </a:solidFill>
              </a:defRPr>
            </a:lvl8pPr>
            <a:lvl9pPr eaLnBrk="1" latinLnBrk="0" hangingPunct="1">
              <a:defRPr kumimoji="0" lang="zh-CN">
                <a:solidFill>
                  <a:schemeClr val="tx2"/>
                </a:solidFill>
              </a:defRPr>
            </a:lvl9pPr>
            <a:extLst/>
          </a:lstStyle>
          <a:p>
            <a:pPr algn="r" fontAlgn="auto">
              <a:lnSpc>
                <a:spcPct val="150000"/>
              </a:lnSpc>
              <a:spcAft>
                <a:spcPts val="0"/>
              </a:spcAft>
            </a:pPr>
            <a:r>
              <a:rPr lang="zh-CN" altLang="en-US" sz="4000" dirty="0"/>
              <a:t>原子</a:t>
            </a:r>
            <a:r>
              <a:rPr lang="zh-CN" altLang="en-US" sz="2000" kern="0" dirty="0">
                <a:latin typeface="+mj-ea"/>
              </a:rPr>
              <a:t/>
            </a:r>
            <a:br>
              <a:rPr lang="zh-CN" altLang="en-US" sz="2000" kern="0" dirty="0">
                <a:latin typeface="+mj-ea"/>
              </a:rPr>
            </a:br>
            <a:r>
              <a:rPr lang="zh-CN" altLang="en-US" sz="2000" kern="0" dirty="0">
                <a:latin typeface="+mj-ea"/>
              </a:rPr>
              <a:t>李 晟</a:t>
            </a:r>
            <a:br>
              <a:rPr lang="zh-CN" altLang="en-US" sz="2000" kern="0" dirty="0">
                <a:latin typeface="+mj-ea"/>
              </a:rPr>
            </a:br>
            <a:r>
              <a:rPr lang="en-US" altLang="zh-CN" sz="2000" kern="0" dirty="0" smtClean="0">
                <a:latin typeface="+mj-ea"/>
              </a:rPr>
              <a:t>2018.12</a:t>
            </a:r>
            <a:endParaRPr lang="zh-CN" altLang="en-US" sz="2000" kern="0" dirty="0">
              <a:latin typeface="+mj-ea"/>
            </a:endParaRPr>
          </a:p>
        </p:txBody>
      </p:sp>
      <p:pic>
        <p:nvPicPr>
          <p:cNvPr id="2" name="图片 1"/>
          <p:cNvPicPr>
            <a:picLocks noChangeAspect="1"/>
          </p:cNvPicPr>
          <p:nvPr/>
        </p:nvPicPr>
        <p:blipFill>
          <a:blip r:embed="rId3"/>
          <a:stretch>
            <a:fillRect/>
          </a:stretch>
        </p:blipFill>
        <p:spPr>
          <a:xfrm>
            <a:off x="3923928" y="391725"/>
            <a:ext cx="4609104" cy="4189003"/>
          </a:xfrm>
          <a:prstGeom prst="rect">
            <a:avLst/>
          </a:prstGeom>
        </p:spPr>
      </p:pic>
    </p:spTree>
    <p:extLst>
      <p:ext uri="{BB962C8B-B14F-4D97-AF65-F5344CB8AC3E}">
        <p14:creationId xmlns:p14="http://schemas.microsoft.com/office/powerpoint/2010/main" val="467516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9388"/>
            <a:ext cx="8686800" cy="688975"/>
          </a:xfrm>
        </p:spPr>
        <p:txBody>
          <a:bodyPr>
            <a:normAutofit/>
          </a:bodyPr>
          <a:lstStyle/>
          <a:p>
            <a:r>
              <a:rPr lang="zh-CN" altLang="en-US" dirty="0" smtClean="0"/>
              <a:t>经典角动量和磁矩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196752"/>
                <a:ext cx="5122912" cy="5256584"/>
              </a:xfrm>
            </p:spPr>
            <p:txBody>
              <a:bodyPr>
                <a:normAutofit/>
              </a:bodyPr>
              <a:lstStyle/>
              <a:p>
                <a:pPr marL="0" indent="0">
                  <a:lnSpc>
                    <a:spcPct val="120000"/>
                  </a:lnSpc>
                  <a:buNone/>
                </a:pPr>
                <a:r>
                  <a:rPr lang="zh-CN" altLang="en-US" dirty="0" smtClean="0"/>
                  <a:t>电子圆周运动形成</a:t>
                </a:r>
                <a:r>
                  <a:rPr lang="zh-CN" altLang="en-US" dirty="0" smtClean="0"/>
                  <a:t>的电流 </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𝑰</m:t>
                      </m:r>
                      <m:r>
                        <a:rPr lang="en-US" altLang="zh-CN" b="1" i="1" smtClean="0">
                          <a:latin typeface="Cambria Math"/>
                        </a:rPr>
                        <m:t>=</m:t>
                      </m:r>
                      <m:r>
                        <a:rPr lang="en-US" altLang="zh-CN" b="1" i="1" smtClean="0">
                          <a:latin typeface="Cambria Math"/>
                        </a:rPr>
                        <m:t>𝒒</m:t>
                      </m:r>
                      <m:f>
                        <m:fPr>
                          <m:ctrlPr>
                            <a:rPr lang="en-US" altLang="zh-CN" b="1" i="1" smtClean="0">
                              <a:latin typeface="Cambria Math" panose="02040503050406030204" pitchFamily="18" charset="0"/>
                            </a:rPr>
                          </m:ctrlPr>
                        </m:fPr>
                        <m:num>
                          <m:r>
                            <a:rPr lang="en-US" altLang="zh-CN" b="1" i="1" smtClean="0">
                              <a:latin typeface="Cambria Math"/>
                            </a:rPr>
                            <m:t>𝒗</m:t>
                          </m:r>
                        </m:num>
                        <m:den>
                          <m:r>
                            <a:rPr lang="en-US" altLang="zh-CN" b="1" i="1" smtClean="0">
                              <a:latin typeface="Cambria Math"/>
                            </a:rPr>
                            <m:t>𝟐</m:t>
                          </m:r>
                          <m:r>
                            <a:rPr lang="en-US" altLang="zh-CN" b="1" i="1" smtClean="0">
                              <a:latin typeface="Cambria Math"/>
                            </a:rPr>
                            <m:t>𝝅</m:t>
                          </m:r>
                          <m:r>
                            <a:rPr lang="en-US" altLang="zh-CN" b="1" i="1" smtClean="0">
                              <a:latin typeface="Cambria Math"/>
                            </a:rPr>
                            <m:t>𝒓</m:t>
                          </m:r>
                        </m:den>
                      </m:f>
                      <m:r>
                        <a:rPr lang="en-US" altLang="zh-CN" b="1" i="1" smtClean="0">
                          <a:latin typeface="Cambria Math"/>
                        </a:rPr>
                        <m:t>                                 </m:t>
                      </m:r>
                    </m:oMath>
                  </m:oMathPara>
                </a14:m>
                <a:endParaRPr lang="en-US" altLang="zh-CN" b="1" dirty="0" smtClean="0"/>
              </a:p>
              <a:p>
                <a:pPr marL="0" indent="0">
                  <a:lnSpc>
                    <a:spcPct val="120000"/>
                  </a:lnSpc>
                  <a:buNone/>
                </a:pPr>
                <a:r>
                  <a:rPr lang="zh-CN" altLang="en-US" dirty="0" smtClean="0"/>
                  <a:t>圆</a:t>
                </a:r>
                <a14:m>
                  <m:oMath xmlns:m="http://schemas.openxmlformats.org/officeDocument/2006/math">
                    <m:r>
                      <a:rPr lang="zh-CN" altLang="en-US" b="1" i="1" dirty="0">
                        <a:latin typeface="Cambria Math" panose="02040503050406030204" pitchFamily="18" charset="0"/>
                      </a:rPr>
                      <m:t>轨道</m:t>
                    </m:r>
                    <m:r>
                      <a:rPr lang="zh-CN" altLang="en-US" b="1" i="1" dirty="0" smtClean="0">
                        <a:latin typeface="Cambria Math" panose="02040503050406030204" pitchFamily="18" charset="0"/>
                      </a:rPr>
                      <m:t>面积</m:t>
                    </m:r>
                    <m:r>
                      <a:rPr lang="en-US" altLang="zh-CN" b="1" i="1" dirty="0" smtClean="0">
                        <a:latin typeface="Cambria Math" panose="02040503050406030204" pitchFamily="18" charset="0"/>
                      </a:rPr>
                      <m:t> </m:t>
                    </m:r>
                    <m:r>
                      <a:rPr lang="en-US" altLang="zh-CN" b="1" i="1" smtClean="0">
                        <a:latin typeface="Cambria Math"/>
                      </a:rPr>
                      <m:t>𝑨</m:t>
                    </m:r>
                    <m:r>
                      <a:rPr lang="en-US" altLang="zh-CN" b="1" i="1" smtClean="0">
                        <a:latin typeface="Cambria Math"/>
                      </a:rPr>
                      <m:t>=</m:t>
                    </m:r>
                    <m:r>
                      <a:rPr lang="en-US" altLang="zh-CN" b="1" i="1" smtClean="0">
                        <a:latin typeface="Cambria Math"/>
                      </a:rPr>
                      <m:t>𝝅</m:t>
                    </m:r>
                    <m:sSup>
                      <m:sSupPr>
                        <m:ctrlPr>
                          <a:rPr lang="en-US" altLang="zh-CN" b="1" i="1" smtClean="0">
                            <a:latin typeface="Cambria Math" panose="02040503050406030204" pitchFamily="18" charset="0"/>
                          </a:rPr>
                        </m:ctrlPr>
                      </m:sSupPr>
                      <m:e>
                        <m:r>
                          <a:rPr lang="en-US" altLang="zh-CN" b="1" i="1" smtClean="0">
                            <a:latin typeface="Cambria Math"/>
                          </a:rPr>
                          <m:t>𝒓</m:t>
                        </m:r>
                      </m:e>
                      <m:sup>
                        <m:r>
                          <a:rPr lang="en-US" altLang="zh-CN" b="1" i="1" smtClean="0">
                            <a:latin typeface="Cambria Math"/>
                          </a:rPr>
                          <m:t>𝟐</m:t>
                        </m:r>
                      </m:sup>
                    </m:sSup>
                  </m:oMath>
                </a14:m>
                <a:endParaRPr lang="en-US" altLang="zh-CN" dirty="0" smtClean="0"/>
              </a:p>
              <a:p>
                <a:pPr marL="0" indent="0">
                  <a:lnSpc>
                    <a:spcPct val="120000"/>
                  </a:lnSpc>
                  <a:buNone/>
                </a:pPr>
                <a:r>
                  <a:rPr lang="zh-CN" altLang="en-US" dirty="0" smtClean="0"/>
                  <a:t>磁矩</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𝑴</m:t>
                          </m:r>
                        </m:e>
                      </m:acc>
                      <m:r>
                        <a:rPr lang="en-US" altLang="zh-CN" b="1" i="1" smtClean="0">
                          <a:latin typeface="Cambria Math"/>
                        </a:rPr>
                        <m:t>=</m:t>
                      </m:r>
                      <m:r>
                        <a:rPr lang="en-US" altLang="zh-CN" b="1" i="1" smtClean="0">
                          <a:latin typeface="Cambria Math"/>
                        </a:rPr>
                        <m:t>𝑰</m:t>
                      </m:r>
                      <m:acc>
                        <m:accPr>
                          <m:chr m:val="⃗"/>
                          <m:ctrlPr>
                            <a:rPr lang="en-US" altLang="zh-CN" b="1" i="1" smtClean="0">
                              <a:latin typeface="Cambria Math" panose="02040503050406030204" pitchFamily="18" charset="0"/>
                            </a:rPr>
                          </m:ctrlPr>
                        </m:accPr>
                        <m:e>
                          <m:r>
                            <a:rPr lang="en-US" altLang="zh-CN" b="1" i="1" smtClean="0">
                              <a:latin typeface="Cambria Math"/>
                            </a:rPr>
                            <m:t>𝑨</m:t>
                          </m:r>
                        </m:e>
                      </m:acc>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𝒒𝒗𝒓</m:t>
                      </m:r>
                      <m:acc>
                        <m:accPr>
                          <m:chr m:val="⃗"/>
                          <m:ctrlPr>
                            <a:rPr lang="en-US" altLang="zh-CN" b="1" i="1" smtClean="0">
                              <a:latin typeface="Cambria Math" panose="02040503050406030204" pitchFamily="18" charset="0"/>
                            </a:rPr>
                          </m:ctrlPr>
                        </m:accPr>
                        <m:e>
                          <m:r>
                            <a:rPr lang="en-US" altLang="zh-CN" b="1" i="1" smtClean="0">
                              <a:latin typeface="Cambria Math"/>
                            </a:rPr>
                            <m:t>𝒌</m:t>
                          </m:r>
                        </m:e>
                      </m:acc>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𝒒</m:t>
                          </m:r>
                        </m:num>
                        <m:den>
                          <m:r>
                            <a:rPr lang="en-US" altLang="zh-CN" b="1" i="1" smtClean="0">
                              <a:latin typeface="Cambria Math"/>
                            </a:rPr>
                            <m:t>𝟐</m:t>
                          </m:r>
                          <m:r>
                            <a:rPr lang="en-US" altLang="zh-CN" b="1" i="1" smtClean="0">
                              <a:latin typeface="Cambria Math"/>
                            </a:rPr>
                            <m:t>𝒎</m:t>
                          </m:r>
                        </m:den>
                      </m:f>
                      <m:sSub>
                        <m:sSubPr>
                          <m:ctrlPr>
                            <a:rPr lang="en-US" altLang="zh-CN" b="1" i="1" smtClean="0">
                              <a:latin typeface="Cambria Math" panose="02040503050406030204" pitchFamily="18" charset="0"/>
                            </a:rPr>
                          </m:ctrlPr>
                        </m:sSubPr>
                        <m:e>
                          <m:r>
                            <a:rPr lang="en-US" altLang="zh-CN" b="1" i="1" smtClean="0">
                              <a:latin typeface="Cambria Math"/>
                            </a:rPr>
                            <m:t>𝑳</m:t>
                          </m:r>
                        </m:e>
                        <m:sub>
                          <m:r>
                            <a:rPr lang="en-US" altLang="zh-CN" b="1" i="1" smtClean="0">
                              <a:latin typeface="Cambria Math"/>
                            </a:rPr>
                            <m:t>𝒛</m:t>
                          </m:r>
                        </m:sub>
                      </m:sSub>
                      <m:acc>
                        <m:accPr>
                          <m:chr m:val="⃗"/>
                          <m:ctrlPr>
                            <a:rPr lang="en-US" altLang="zh-CN" b="1" i="1" smtClean="0">
                              <a:latin typeface="Cambria Math" panose="02040503050406030204" pitchFamily="18" charset="0"/>
                            </a:rPr>
                          </m:ctrlPr>
                        </m:accPr>
                        <m:e>
                          <m:r>
                            <a:rPr lang="en-US" altLang="zh-CN" b="1" i="1" smtClean="0">
                              <a:latin typeface="Cambria Math"/>
                            </a:rPr>
                            <m:t>𝒌</m:t>
                          </m:r>
                        </m:e>
                      </m:acc>
                    </m:oMath>
                  </m:oMathPara>
                </a14:m>
                <a:endParaRPr lang="en-US" altLang="zh-CN" dirty="0" smtClean="0"/>
              </a:p>
              <a:p>
                <a:pPr marL="0" indent="0">
                  <a:lnSpc>
                    <a:spcPct val="120000"/>
                  </a:lnSpc>
                  <a:buNone/>
                </a:pPr>
                <a:r>
                  <a:rPr lang="zh-CN" altLang="en-US" dirty="0" smtClean="0"/>
                  <a:t>由于 </a:t>
                </a:r>
                <a14:m>
                  <m:oMath xmlns:m="http://schemas.openxmlformats.org/officeDocument/2006/math">
                    <m:r>
                      <a:rPr lang="en-US" altLang="zh-CN" b="1" i="1" smtClean="0">
                        <a:latin typeface="Cambria Math"/>
                      </a:rPr>
                      <m:t>𝒒</m:t>
                    </m:r>
                    <m:r>
                      <a:rPr lang="en-US" altLang="zh-CN" b="1" i="1" smtClean="0">
                        <a:latin typeface="Cambria Math"/>
                      </a:rPr>
                      <m:t>=−</m:t>
                    </m:r>
                    <m:r>
                      <a:rPr lang="en-US" altLang="zh-CN" b="1" i="1" smtClean="0">
                        <a:latin typeface="Cambria Math"/>
                      </a:rPr>
                      <m:t>𝒆</m:t>
                    </m:r>
                  </m:oMath>
                </a14:m>
                <a:r>
                  <a:rPr lang="zh-CN" altLang="en-US" dirty="0" smtClean="0"/>
                  <a:t>，</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𝑴</m:t>
                          </m:r>
                        </m:e>
                      </m:acc>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𝒆</m:t>
                          </m:r>
                        </m:num>
                        <m:den>
                          <m:r>
                            <a:rPr lang="en-US" altLang="zh-CN" b="1" i="1" smtClean="0">
                              <a:latin typeface="Cambria Math"/>
                            </a:rPr>
                            <m:t>𝟐</m:t>
                          </m:r>
                          <m:r>
                            <a:rPr lang="en-US" altLang="zh-CN" b="1" i="1" smtClean="0">
                              <a:latin typeface="Cambria Math"/>
                            </a:rPr>
                            <m:t>𝒎</m:t>
                          </m:r>
                        </m:den>
                      </m:f>
                      <m:sSub>
                        <m:sSubPr>
                          <m:ctrlPr>
                            <a:rPr lang="en-US" altLang="zh-CN" b="1" i="1" smtClean="0">
                              <a:latin typeface="Cambria Math" panose="02040503050406030204" pitchFamily="18" charset="0"/>
                            </a:rPr>
                          </m:ctrlPr>
                        </m:sSubPr>
                        <m:e>
                          <m:r>
                            <a:rPr lang="en-US" altLang="zh-CN" b="1" i="1" smtClean="0">
                              <a:latin typeface="Cambria Math"/>
                            </a:rPr>
                            <m:t>𝑳</m:t>
                          </m:r>
                        </m:e>
                        <m:sub>
                          <m:r>
                            <a:rPr lang="en-US" altLang="zh-CN" b="1" i="1" smtClean="0">
                              <a:latin typeface="Cambria Math"/>
                            </a:rPr>
                            <m:t>𝒛</m:t>
                          </m:r>
                        </m:sub>
                      </m:sSub>
                      <m:acc>
                        <m:accPr>
                          <m:chr m:val="⃗"/>
                          <m:ctrlPr>
                            <a:rPr lang="en-US" altLang="zh-CN" b="1" i="1" smtClean="0">
                              <a:latin typeface="Cambria Math" panose="02040503050406030204" pitchFamily="18" charset="0"/>
                            </a:rPr>
                          </m:ctrlPr>
                        </m:accPr>
                        <m:e>
                          <m:r>
                            <a:rPr lang="en-US" altLang="zh-CN" b="1" i="1" smtClean="0">
                              <a:latin typeface="Cambria Math"/>
                            </a:rPr>
                            <m:t>𝒌</m:t>
                          </m:r>
                        </m:e>
                      </m:acc>
                      <m:r>
                        <a:rPr lang="en-US" altLang="zh-CN" b="1" i="1" smtClean="0">
                          <a:latin typeface="Cambria Math"/>
                        </a:rPr>
                        <m:t>                          </m:t>
                      </m:r>
                    </m:oMath>
                  </m:oMathPara>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196752"/>
                <a:ext cx="5122912" cy="5256584"/>
              </a:xfrm>
              <a:blipFill>
                <a:blip r:embed="rId3"/>
                <a:stretch>
                  <a:fillRect l="-1786" t="-695"/>
                </a:stretch>
              </a:blipFill>
            </p:spPr>
            <p:txBody>
              <a:bodyPr/>
              <a:lstStyle/>
              <a:p>
                <a:r>
                  <a:rPr lang="zh-CN" altLang="en-US">
                    <a:noFill/>
                  </a:rPr>
                  <a:t> </a:t>
                </a:r>
              </a:p>
            </p:txBody>
          </p:sp>
        </mc:Fallback>
      </mc:AlternateContent>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196752"/>
            <a:ext cx="3882243" cy="4680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63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磁偶极矩</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750" y="980729"/>
                <a:ext cx="8229600" cy="506606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𝑜𝑟𝑏</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𝐿</m:t>
                          </m:r>
                        </m:e>
                      </m:acc>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𝑜𝑟𝑏</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e>
                      </m:ra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m:t>
                          </m:r>
                          <m:r>
                            <a:rPr lang="en-US" altLang="zh-CN" b="0" i="1" smtClean="0">
                              <a:latin typeface="Cambria Math" panose="02040503050406030204" pitchFamily="18" charset="0"/>
                            </a:rPr>
                            <m:t>ℏ</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oMath>
                  </m:oMathPara>
                </a14:m>
                <a:endParaRPr lang="en-US" altLang="zh-CN" dirty="0" smtClean="0"/>
              </a:p>
              <a:p>
                <a:r>
                  <a:rPr lang="zh-CN" altLang="en-US" dirty="0" smtClean="0"/>
                  <a:t>玻尔磁子</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m:t>
                          </m:r>
                          <m:r>
                            <a:rPr lang="en-US" altLang="zh-CN" b="0" i="1" smtClean="0">
                              <a:latin typeface="Cambria Math" panose="02040503050406030204" pitchFamily="18" charset="0"/>
                            </a:rPr>
                            <m:t>ℏ</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r>
                        <a:rPr lang="en-US" altLang="zh-CN" b="0" i="1" smtClean="0">
                          <a:latin typeface="Cambria Math" panose="02040503050406030204" pitchFamily="18" charset="0"/>
                        </a:rPr>
                        <m:t>=9.274×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−24</m:t>
                          </m:r>
                        </m:sup>
                      </m:sSup>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m:oMathPara>
                </a14:m>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𝑜𝑟𝑏</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e>
                      </m:ra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𝑜𝑟𝑏𝑧</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oMath>
                  </m:oMathPara>
                </a14:m>
                <a:endParaRPr lang="zh-CN" altLang="en-US"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750" y="980729"/>
                <a:ext cx="8229600" cy="5066060"/>
              </a:xfrm>
              <a:blipFill>
                <a:blip r:embed="rId2"/>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1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552" y="620688"/>
                <a:ext cx="8085584" cy="6021288"/>
              </a:xfrm>
            </p:spPr>
            <p:txBody>
              <a:bodyPr>
                <a:normAutofit fontScale="92500"/>
              </a:bodyPr>
              <a:lstStyle/>
              <a:p>
                <a:pPr marL="0" indent="0">
                  <a:lnSpc>
                    <a:spcPct val="120000"/>
                  </a:lnSpc>
                  <a:buNone/>
                </a:pPr>
                <a:r>
                  <a:rPr lang="zh-CN" altLang="en-US" dirty="0" smtClean="0"/>
                  <a:t>磁矩与磁场</a:t>
                </a:r>
                <a:r>
                  <a:rPr lang="en-US" altLang="zh-CN" dirty="0" smtClean="0"/>
                  <a:t> </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𝑩</m:t>
                        </m:r>
                      </m:e>
                    </m:acc>
                    <m:r>
                      <a:rPr lang="en-US" altLang="zh-CN" b="1" i="1" dirty="0" smtClean="0">
                        <a:latin typeface="Cambria Math"/>
                      </a:rPr>
                      <m:t>=</m:t>
                    </m:r>
                    <m:r>
                      <a:rPr lang="en-US" altLang="zh-CN" b="1" i="1" dirty="0" smtClean="0">
                        <a:latin typeface="Cambria Math"/>
                      </a:rPr>
                      <m:t>𝑩</m:t>
                    </m:r>
                    <m:acc>
                      <m:accPr>
                        <m:chr m:val="⃗"/>
                        <m:ctrlPr>
                          <a:rPr lang="en-US" altLang="zh-CN" b="1" i="1" dirty="0" smtClean="0">
                            <a:latin typeface="Cambria Math" panose="02040503050406030204" pitchFamily="18" charset="0"/>
                          </a:rPr>
                        </m:ctrlPr>
                      </m:accPr>
                      <m:e>
                        <m:r>
                          <a:rPr lang="en-US" altLang="zh-CN" b="1" i="1" dirty="0" smtClean="0">
                            <a:latin typeface="Cambria Math"/>
                          </a:rPr>
                          <m:t>𝒌</m:t>
                        </m:r>
                      </m:e>
                    </m:acc>
                  </m:oMath>
                </a14:m>
                <a:r>
                  <a:rPr lang="en-US" altLang="zh-CN" dirty="0" smtClean="0"/>
                  <a:t> </a:t>
                </a:r>
                <a:r>
                  <a:rPr lang="zh-CN" altLang="en-US" dirty="0" smtClean="0"/>
                  <a:t>间的相互作用</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𝑼</m:t>
                      </m:r>
                      <m:r>
                        <a:rPr lang="en-US" altLang="zh-CN" b="1" i="1" smtClean="0">
                          <a:latin typeface="Cambria Math"/>
                        </a:rPr>
                        <m:t>=−</m:t>
                      </m:r>
                      <m:acc>
                        <m:accPr>
                          <m:chr m:val="⃗"/>
                          <m:ctrlPr>
                            <a:rPr lang="en-US" altLang="zh-CN" b="1" i="1" smtClean="0">
                              <a:latin typeface="Cambria Math" panose="02040503050406030204" pitchFamily="18" charset="0"/>
                            </a:rPr>
                          </m:ctrlPr>
                        </m:accPr>
                        <m:e>
                          <m:r>
                            <a:rPr lang="en-US" altLang="zh-CN" b="1" i="1" smtClean="0">
                              <a:latin typeface="Cambria Math"/>
                            </a:rPr>
                            <m:t>𝑴</m:t>
                          </m:r>
                        </m:e>
                      </m:acc>
                      <m:r>
                        <a:rPr lang="en-US" altLang="zh-CN" b="1" i="1" dirty="0" smtClean="0">
                          <a:latin typeface="Cambria Math"/>
                        </a:rPr>
                        <m:t>∙</m:t>
                      </m:r>
                      <m:acc>
                        <m:accPr>
                          <m:chr m:val="⃗"/>
                          <m:ctrlPr>
                            <a:rPr lang="en-US" altLang="zh-CN" b="1" i="1" dirty="0" smtClean="0">
                              <a:latin typeface="Cambria Math" panose="02040503050406030204" pitchFamily="18" charset="0"/>
                            </a:rPr>
                          </m:ctrlPr>
                        </m:accPr>
                        <m:e>
                          <m:r>
                            <a:rPr lang="en-US" altLang="zh-CN" b="1" i="1" dirty="0" smtClean="0">
                              <a:latin typeface="Cambria Math"/>
                            </a:rPr>
                            <m:t>𝑩</m:t>
                          </m:r>
                        </m:e>
                      </m:acc>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𝑴</m:t>
                          </m:r>
                        </m:e>
                        <m:sub>
                          <m:r>
                            <a:rPr lang="en-US" altLang="zh-CN" b="1" i="1" dirty="0" smtClean="0">
                              <a:latin typeface="Cambria Math"/>
                            </a:rPr>
                            <m:t>𝒛</m:t>
                          </m:r>
                        </m:sub>
                      </m:sSub>
                      <m:r>
                        <a:rPr lang="en-US" altLang="zh-CN" b="1" i="1" dirty="0" smtClean="0">
                          <a:latin typeface="Cambria Math"/>
                        </a:rPr>
                        <m:t>𝑩</m:t>
                      </m:r>
                    </m:oMath>
                  </m:oMathPara>
                </a14:m>
                <a:endParaRPr lang="en-US" altLang="zh-CN" dirty="0" smtClean="0"/>
              </a:p>
              <a:p>
                <a:pPr marL="0" indent="0">
                  <a:lnSpc>
                    <a:spcPct val="120000"/>
                  </a:lnSpc>
                  <a:buNone/>
                </a:pPr>
                <a:r>
                  <a:rPr lang="zh-CN" altLang="en-US" dirty="0" smtClean="0"/>
                  <a:t>对于原子中的电子</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𝑴</m:t>
                        </m:r>
                      </m:e>
                      <m:sub>
                        <m:r>
                          <a:rPr lang="en-US" altLang="zh-CN" b="1" i="1" smtClean="0">
                            <a:latin typeface="Cambria Math"/>
                          </a:rPr>
                          <m:t>𝒛</m:t>
                        </m:r>
                      </m:sub>
                    </m:sSub>
                    <m:r>
                      <a:rPr lang="en-US" altLang="zh-CN" b="1" i="1" dirty="0" smtClean="0">
                        <a:latin typeface="Cambria Math"/>
                      </a:rPr>
                      <m:t>=−</m:t>
                    </m:r>
                    <m:f>
                      <m:fPr>
                        <m:ctrlPr>
                          <a:rPr lang="en-US" altLang="zh-CN" b="1" i="1" dirty="0" smtClean="0">
                            <a:latin typeface="Cambria Math" panose="02040503050406030204" pitchFamily="18" charset="0"/>
                          </a:rPr>
                        </m:ctrlPr>
                      </m:fPr>
                      <m:num>
                        <m:r>
                          <a:rPr lang="en-US" altLang="zh-CN" b="1" i="1" dirty="0" smtClean="0">
                            <a:latin typeface="Cambria Math"/>
                          </a:rPr>
                          <m:t>𝒆</m:t>
                        </m:r>
                      </m:num>
                      <m:den>
                        <m:r>
                          <a:rPr lang="en-US" altLang="zh-CN" b="1" i="1" dirty="0" smtClean="0">
                            <a:latin typeface="Cambria Math"/>
                          </a:rPr>
                          <m:t>𝟐</m:t>
                        </m:r>
                        <m:r>
                          <a:rPr lang="en-US" altLang="zh-CN" b="1" i="1" dirty="0" smtClean="0">
                            <a:latin typeface="Cambria Math"/>
                          </a:rPr>
                          <m:t>𝒎</m:t>
                        </m:r>
                      </m:den>
                    </m:f>
                    <m:sSub>
                      <m:sSubPr>
                        <m:ctrlPr>
                          <a:rPr lang="en-US" altLang="zh-CN" b="1" i="1" dirty="0" smtClean="0">
                            <a:latin typeface="Cambria Math" panose="02040503050406030204" pitchFamily="18" charset="0"/>
                          </a:rPr>
                        </m:ctrlPr>
                      </m:sSubPr>
                      <m:e>
                        <m:r>
                          <a:rPr lang="en-US" altLang="zh-CN" b="1" i="1" dirty="0" smtClean="0">
                            <a:latin typeface="Cambria Math"/>
                          </a:rPr>
                          <m:t>𝑳</m:t>
                        </m:r>
                      </m:e>
                      <m:sub>
                        <m:r>
                          <a:rPr lang="en-US" altLang="zh-CN" b="1" i="1" dirty="0" smtClean="0">
                            <a:latin typeface="Cambria Math"/>
                          </a:rPr>
                          <m:t>𝒛</m:t>
                        </m:r>
                      </m:sub>
                    </m:sSub>
                  </m:oMath>
                </a14:m>
                <a:endParaRPr lang="en-US" altLang="zh-CN" dirty="0" smtClean="0"/>
              </a:p>
              <a:p>
                <a:pPr marL="0" indent="0">
                  <a:lnSpc>
                    <a:spcPct val="120000"/>
                  </a:lnSpc>
                  <a:buNone/>
                </a:pPr>
                <a:r>
                  <a:rPr lang="zh-CN" altLang="en-US" dirty="0"/>
                  <a:t>当</a:t>
                </a:r>
                <a:r>
                  <a:rPr lang="en-US" altLang="zh-CN" dirty="0" smtClean="0"/>
                  <a:t> </a:t>
                </a:r>
                <a14:m>
                  <m:oMath xmlns:m="http://schemas.openxmlformats.org/officeDocument/2006/math">
                    <m:r>
                      <a:rPr lang="en-US" altLang="zh-CN" b="1" i="1" smtClean="0">
                        <a:latin typeface="Cambria Math"/>
                      </a:rPr>
                      <m:t>𝒍</m:t>
                    </m:r>
                    <m:r>
                      <a:rPr lang="en-US" altLang="zh-CN" b="1" i="1" smtClean="0">
                        <a:latin typeface="Cambria Math"/>
                      </a:rPr>
                      <m:t>=</m:t>
                    </m:r>
                    <m:r>
                      <a:rPr lang="en-US" altLang="zh-CN" b="1" i="1" smtClean="0">
                        <a:latin typeface="Cambria Math"/>
                      </a:rPr>
                      <m:t>𝟏</m:t>
                    </m:r>
                  </m:oMath>
                </a14:m>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𝑳</m:t>
                          </m:r>
                        </m:e>
                        <m:sub>
                          <m:r>
                            <a:rPr lang="en-US" altLang="zh-CN" b="1" i="1" smtClean="0">
                              <a:latin typeface="Cambria Math"/>
                            </a:rPr>
                            <m:t>𝒛</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𝒍</m:t>
                          </m:r>
                        </m:sub>
                      </m:sSub>
                      <m:r>
                        <a:rPr lang="en-US" altLang="zh-CN" b="1" i="1" smtClean="0">
                          <a:latin typeface="Cambria Math"/>
                        </a:rPr>
                        <m:t>ℏ     (</m:t>
                      </m:r>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𝒍</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r>
                        <a:rPr lang="en-US" altLang="zh-CN" b="1" i="1" smtClean="0">
                          <a:latin typeface="Cambria Math"/>
                        </a:rPr>
                        <m:t>)</m:t>
                      </m:r>
                    </m:oMath>
                  </m:oMathPara>
                </a14:m>
                <a:endParaRPr lang="en-US" altLang="zh-CN" dirty="0" smtClean="0"/>
              </a:p>
              <a:p>
                <a:pPr marL="0" indent="0">
                  <a:lnSpc>
                    <a:spcPct val="120000"/>
                  </a:lnSpc>
                  <a:buNone/>
                </a:pPr>
                <a:r>
                  <a:rPr lang="zh-CN" altLang="en-US" dirty="0" smtClean="0"/>
                  <a:t>有磁场和无磁场时能量会有差别，该差别为</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𝑬</m:t>
                          </m:r>
                        </m:e>
                        <m:sub>
                          <m:r>
                            <a:rPr lang="en-US" altLang="zh-CN" b="1" i="1" smtClean="0">
                              <a:latin typeface="Cambria Math"/>
                            </a:rPr>
                            <m:t>𝑴</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𝒆</m:t>
                          </m:r>
                        </m:num>
                        <m:den>
                          <m:r>
                            <a:rPr lang="en-US" altLang="zh-CN" b="1" i="1" smtClean="0">
                              <a:latin typeface="Cambria Math"/>
                            </a:rPr>
                            <m:t>𝟐</m:t>
                          </m:r>
                          <m:r>
                            <a:rPr lang="en-US" altLang="zh-CN" b="1" i="1" smtClean="0">
                              <a:latin typeface="Cambria Math"/>
                            </a:rPr>
                            <m:t>𝒎</m:t>
                          </m:r>
                        </m:den>
                      </m:f>
                      <m:sSub>
                        <m:sSubPr>
                          <m:ctrlPr>
                            <a:rPr lang="en-US" altLang="zh-CN" b="1" i="1" smtClean="0">
                              <a:latin typeface="Cambria Math" panose="02040503050406030204" pitchFamily="18" charset="0"/>
                            </a:rPr>
                          </m:ctrlPr>
                        </m:sSubPr>
                        <m:e>
                          <m:r>
                            <a:rPr lang="en-US" altLang="zh-CN" b="1" i="1" smtClean="0">
                              <a:latin typeface="Cambria Math"/>
                            </a:rPr>
                            <m:t>𝑳</m:t>
                          </m:r>
                        </m:e>
                        <m:sub>
                          <m:r>
                            <a:rPr lang="en-US" altLang="zh-CN" b="1" i="1" smtClean="0">
                              <a:latin typeface="Cambria Math"/>
                            </a:rPr>
                            <m:t>𝒛</m:t>
                          </m:r>
                        </m:sub>
                      </m:sSub>
                      <m:r>
                        <a:rPr lang="en-US" altLang="zh-CN" b="1" i="1" smtClean="0">
                          <a:latin typeface="Cambria Math"/>
                        </a:rPr>
                        <m:t>𝑩</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ctrlPr>
                                    <a:rPr lang="en-US" altLang="zh-CN" b="1" i="1" smtClean="0">
                                      <a:latin typeface="Cambria Math" panose="02040503050406030204" pitchFamily="18" charset="0"/>
                                    </a:rPr>
                                  </m:ctrlPr>
                                </m:fPr>
                                <m:num>
                                  <m:r>
                                    <a:rPr lang="en-US" altLang="zh-CN" b="1" i="1" smtClean="0">
                                      <a:latin typeface="Cambria Math"/>
                                    </a:rPr>
                                    <m:t>𝒆</m:t>
                                  </m:r>
                                  <m:r>
                                    <a:rPr lang="en-US" altLang="zh-CN" b="1" i="1" smtClean="0">
                                      <a:latin typeface="Cambria Math"/>
                                    </a:rPr>
                                    <m:t>ℏ</m:t>
                                  </m:r>
                                </m:num>
                                <m:den>
                                  <m:r>
                                    <a:rPr lang="en-US" altLang="zh-CN" b="1" i="1" smtClean="0">
                                      <a:latin typeface="Cambria Math"/>
                                    </a:rPr>
                                    <m:t>𝟐</m:t>
                                  </m:r>
                                  <m:r>
                                    <a:rPr lang="en-US" altLang="zh-CN" b="1" i="1" smtClean="0">
                                      <a:latin typeface="Cambria Math"/>
                                    </a:rPr>
                                    <m:t>𝒎</m:t>
                                  </m:r>
                                </m:den>
                              </m:f>
                              <m:r>
                                <a:rPr lang="en-US" altLang="zh-CN" b="1" i="1" smtClean="0">
                                  <a:latin typeface="Cambria Math"/>
                                </a:rPr>
                                <m:t>𝑩</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𝒍</m:t>
                                  </m:r>
                                </m:sub>
                              </m:sSub>
                              <m:r>
                                <a:rPr lang="en-US" altLang="zh-CN" b="1" i="1" smtClean="0">
                                  <a:latin typeface="Cambria Math"/>
                                </a:rPr>
                                <m:t>=</m:t>
                              </m:r>
                              <m:r>
                                <a:rPr lang="en-US" altLang="zh-CN" b="1" i="1" smtClean="0">
                                  <a:latin typeface="Cambria Math"/>
                                </a:rPr>
                                <m:t>𝟏</m:t>
                              </m:r>
                            </m:e>
                            <m:e>
                              <m:r>
                                <a:rPr lang="en-US" altLang="zh-CN" b="1" i="1" smtClean="0">
                                  <a:latin typeface="Cambria Math"/>
                                </a:rPr>
                                <m:t>𝟎</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𝒍</m:t>
                                  </m:r>
                                </m:sub>
                              </m:sSub>
                              <m:r>
                                <a:rPr lang="en-US" altLang="zh-CN" b="1" i="1" smtClean="0">
                                  <a:latin typeface="Cambria Math"/>
                                </a:rPr>
                                <m:t>=</m:t>
                              </m:r>
                              <m:r>
                                <a:rPr lang="en-US" altLang="zh-CN" b="1" i="1" smtClean="0">
                                  <a:latin typeface="Cambria Math"/>
                                </a:rPr>
                                <m:t>𝟎</m:t>
                              </m:r>
                            </m:e>
                            <m:e>
                              <m:r>
                                <a:rPr lang="en-US" altLang="zh-CN" b="1" i="1" smtClean="0">
                                  <a:latin typeface="Cambria Math"/>
                                </a:rPr>
                                <m:t>−</m:t>
                              </m:r>
                              <m:f>
                                <m:fPr>
                                  <m:ctrlPr>
                                    <a:rPr lang="en-US" altLang="zh-CN" i="1">
                                      <a:latin typeface="Cambria Math" panose="02040503050406030204" pitchFamily="18" charset="0"/>
                                    </a:rPr>
                                  </m:ctrlPr>
                                </m:fPr>
                                <m:num>
                                  <m:r>
                                    <a:rPr lang="en-US" altLang="zh-CN" i="1">
                                      <a:latin typeface="Cambria Math"/>
                                    </a:rPr>
                                    <m:t>𝒆</m:t>
                                  </m:r>
                                  <m:r>
                                    <a:rPr lang="en-US" altLang="zh-CN" i="1">
                                      <a:latin typeface="Cambria Math"/>
                                    </a:rPr>
                                    <m:t>ℏ</m:t>
                                  </m:r>
                                </m:num>
                                <m:den>
                                  <m:r>
                                    <a:rPr lang="en-US" altLang="zh-CN" i="1">
                                      <a:latin typeface="Cambria Math"/>
                                    </a:rPr>
                                    <m:t>𝟐</m:t>
                                  </m:r>
                                  <m:r>
                                    <a:rPr lang="en-US" altLang="zh-CN" i="1">
                                      <a:latin typeface="Cambria Math"/>
                                    </a:rPr>
                                    <m:t>𝒎</m:t>
                                  </m:r>
                                </m:den>
                              </m:f>
                              <m:r>
                                <a:rPr lang="en-US" altLang="zh-CN" i="1">
                                  <a:latin typeface="Cambria Math"/>
                                </a:rPr>
                                <m:t>𝑩</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 </m:t>
                                  </m:r>
                                  <m:r>
                                    <a:rPr lang="en-US" altLang="zh-CN" b="1" i="1" smtClean="0">
                                      <a:latin typeface="Cambria Math"/>
                                    </a:rPr>
                                    <m:t>𝒎</m:t>
                                  </m:r>
                                </m:e>
                                <m:sub>
                                  <m:r>
                                    <a:rPr lang="en-US" altLang="zh-CN" b="1" i="1" smtClean="0">
                                      <a:latin typeface="Cambria Math"/>
                                    </a:rPr>
                                    <m:t>𝒍</m:t>
                                  </m:r>
                                </m:sub>
                              </m:sSub>
                              <m:r>
                                <a:rPr lang="en-US" altLang="zh-CN" b="1" i="1" smtClean="0">
                                  <a:latin typeface="Cambria Math"/>
                                </a:rPr>
                                <m:t>=−</m:t>
                              </m:r>
                              <m:r>
                                <a:rPr lang="en-US" altLang="zh-CN" b="1" i="1" smtClean="0">
                                  <a:latin typeface="Cambria Math"/>
                                </a:rPr>
                                <m:t>𝟏</m:t>
                              </m:r>
                            </m:e>
                          </m:eqArr>
                        </m:e>
                      </m:d>
                    </m:oMath>
                  </m:oMathPara>
                </a14:m>
                <a:endParaRPr lang="en-US" altLang="zh-CN" dirty="0" smtClean="0"/>
              </a:p>
              <a:p>
                <a:pPr>
                  <a:lnSpc>
                    <a:spcPct val="120000"/>
                  </a:lnSpc>
                  <a:buFont typeface="Wingdings" panose="05000000000000000000" pitchFamily="2" charset="2"/>
                  <a:buChar char="Ø"/>
                </a:pPr>
                <a:r>
                  <a:rPr lang="zh-CN" altLang="en-US" dirty="0" smtClean="0"/>
                  <a:t>无磁场时</a:t>
                </a:r>
                <a:r>
                  <a:rPr lang="en-US" altLang="zh-CN" dirty="0" smtClean="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𝒍</m:t>
                        </m:r>
                      </m:sub>
                    </m:sSub>
                  </m:oMath>
                </a14:m>
                <a:r>
                  <a:rPr lang="zh-CN" altLang="en-US" dirty="0" smtClean="0"/>
                  <a:t> </a:t>
                </a:r>
                <a:r>
                  <a:rPr lang="zh-CN" altLang="en-US" dirty="0" smtClean="0"/>
                  <a:t>是简并的</a:t>
                </a:r>
                <a:endParaRPr lang="en-US" altLang="zh-CN" dirty="0" smtClean="0"/>
              </a:p>
              <a:p>
                <a:pPr>
                  <a:lnSpc>
                    <a:spcPct val="120000"/>
                  </a:lnSpc>
                  <a:buFont typeface="Wingdings" panose="05000000000000000000" pitchFamily="2" charset="2"/>
                  <a:buChar char="Ø"/>
                </a:pPr>
                <a:r>
                  <a:rPr lang="zh-CN" altLang="en-US" dirty="0" smtClean="0"/>
                  <a:t>有磁场时简并解除</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620688"/>
                <a:ext cx="8085584" cy="6021288"/>
              </a:xfrm>
              <a:blipFill>
                <a:blip r:embed="rId3"/>
                <a:stretch>
                  <a:fillRect l="-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0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Line 2"/>
          <p:cNvSpPr>
            <a:spLocks noChangeShapeType="1"/>
          </p:cNvSpPr>
          <p:nvPr/>
        </p:nvSpPr>
        <p:spPr bwMode="auto">
          <a:xfrm flipV="1">
            <a:off x="5492016" y="4416574"/>
            <a:ext cx="1411288"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63" name="Line 3"/>
          <p:cNvSpPr>
            <a:spLocks noChangeShapeType="1"/>
          </p:cNvSpPr>
          <p:nvPr/>
        </p:nvSpPr>
        <p:spPr bwMode="auto">
          <a:xfrm flipV="1">
            <a:off x="5466616" y="3810149"/>
            <a:ext cx="1411288"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64" name="Line 4"/>
          <p:cNvSpPr>
            <a:spLocks noChangeShapeType="1"/>
          </p:cNvSpPr>
          <p:nvPr/>
        </p:nvSpPr>
        <p:spPr bwMode="auto">
          <a:xfrm>
            <a:off x="5775935" y="4443562"/>
            <a:ext cx="0" cy="1039812"/>
          </a:xfrm>
          <a:prstGeom prst="line">
            <a:avLst/>
          </a:prstGeom>
          <a:noFill/>
          <a:ln w="28575">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65" name="Line 5"/>
          <p:cNvSpPr>
            <a:spLocks noChangeShapeType="1"/>
          </p:cNvSpPr>
          <p:nvPr/>
        </p:nvSpPr>
        <p:spPr bwMode="auto">
          <a:xfrm>
            <a:off x="6576279" y="3806974"/>
            <a:ext cx="0" cy="1639887"/>
          </a:xfrm>
          <a:prstGeom prst="line">
            <a:avLst/>
          </a:prstGeom>
          <a:noFill/>
          <a:ln w="28575">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75" name="Line 15"/>
          <p:cNvSpPr>
            <a:spLocks noChangeShapeType="1"/>
          </p:cNvSpPr>
          <p:nvPr/>
        </p:nvSpPr>
        <p:spPr bwMode="auto">
          <a:xfrm flipV="1">
            <a:off x="5471379" y="5470674"/>
            <a:ext cx="1411288"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76" name="Line 16"/>
          <p:cNvSpPr>
            <a:spLocks noChangeShapeType="1"/>
          </p:cNvSpPr>
          <p:nvPr/>
        </p:nvSpPr>
        <p:spPr bwMode="auto">
          <a:xfrm flipV="1">
            <a:off x="5441216" y="4116536"/>
            <a:ext cx="1411288"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77" name="Line 17"/>
          <p:cNvSpPr>
            <a:spLocks noChangeShapeType="1"/>
          </p:cNvSpPr>
          <p:nvPr/>
        </p:nvSpPr>
        <p:spPr bwMode="auto">
          <a:xfrm>
            <a:off x="6195279" y="4132411"/>
            <a:ext cx="0" cy="1357313"/>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78" name="Rectangle 18"/>
          <p:cNvSpPr>
            <a:spLocks noChangeArrowheads="1"/>
          </p:cNvSpPr>
          <p:nvPr/>
        </p:nvSpPr>
        <p:spPr bwMode="auto">
          <a:xfrm>
            <a:off x="5492016" y="5904703"/>
            <a:ext cx="1447800" cy="6175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79" name="Line 19"/>
          <p:cNvSpPr>
            <a:spLocks noChangeShapeType="1"/>
          </p:cNvSpPr>
          <p:nvPr/>
        </p:nvSpPr>
        <p:spPr bwMode="auto">
          <a:xfrm>
            <a:off x="6180991" y="5904703"/>
            <a:ext cx="0" cy="59848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80" name="Line 20"/>
          <p:cNvSpPr>
            <a:spLocks noChangeShapeType="1"/>
          </p:cNvSpPr>
          <p:nvPr/>
        </p:nvSpPr>
        <p:spPr bwMode="auto">
          <a:xfrm>
            <a:off x="5768241" y="5934866"/>
            <a:ext cx="3176" cy="568325"/>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81" name="Line 21"/>
          <p:cNvSpPr>
            <a:spLocks noChangeShapeType="1"/>
          </p:cNvSpPr>
          <p:nvPr/>
        </p:nvSpPr>
        <p:spPr bwMode="auto">
          <a:xfrm>
            <a:off x="6590566" y="5909466"/>
            <a:ext cx="0" cy="59848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mc:AlternateContent xmlns:mc="http://schemas.openxmlformats.org/markup-compatibility/2006">
        <mc:Choice xmlns:a14="http://schemas.microsoft.com/office/drawing/2010/main" Requires="a14">
          <p:sp>
            <p:nvSpPr>
              <p:cNvPr id="501787" name="Text Box 27"/>
              <p:cNvSpPr txBox="1">
                <a:spLocks noChangeArrowheads="1"/>
              </p:cNvSpPr>
              <p:nvPr/>
            </p:nvSpPr>
            <p:spPr bwMode="auto">
              <a:xfrm>
                <a:off x="7396837" y="5929574"/>
                <a:ext cx="1006659" cy="516232"/>
              </a:xfrm>
              <a:prstGeom prst="rect">
                <a:avLst/>
              </a:prstGeom>
              <a:noFill/>
              <a:ln>
                <a:noFill/>
              </a:ln>
              <a:effectLst/>
              <a:extLst>
                <a:ext uri="{909E8E84-426E-40DD-AFC4-6F175D3DCCD1}">
                  <a14:hiddenFill>
                    <a:gradFill rotWithShape="1">
                      <a:gsLst>
                        <a:gs pos="0">
                          <a:schemeClr val="accent2"/>
                        </a:gs>
                        <a:gs pos="100000">
                          <a:schemeClr val="accent2">
                            <a:gamma/>
                            <a:shade val="46275"/>
                            <a:invGamma/>
                          </a:schemeClr>
                        </a:gs>
                      </a:gsLst>
                      <a:path path="shape">
                        <a:fillToRect l="50000" t="50000" r="50000" b="50000"/>
                      </a:path>
                    </a:gradFill>
                  </a14:hiddenFill>
                </a:ext>
                <a:ext uri="{91240B29-F687-4F45-9708-019B960494DF}">
                  <a14:hiddenLine w="9525" algn="ctr">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buNone/>
                </a:pPr>
                <a:r>
                  <a:rPr lang="zh-CN" altLang="en-US" sz="2400" b="1" dirty="0" smtClean="0">
                    <a:solidFill>
                      <a:srgbClr val="FFFF00"/>
                    </a:solidFill>
                  </a:rPr>
                  <a:t>加</a:t>
                </a:r>
                <a14:m>
                  <m:oMath xmlns:m="http://schemas.openxmlformats.org/officeDocument/2006/math">
                    <m:acc>
                      <m:accPr>
                        <m:chr m:val="⃗"/>
                        <m:ctrlPr>
                          <a:rPr lang="en-US" altLang="zh-CN" sz="2400" b="1" i="1" smtClean="0">
                            <a:solidFill>
                              <a:srgbClr val="FFFF00"/>
                            </a:solidFill>
                            <a:latin typeface="Cambria Math" panose="02040503050406030204" pitchFamily="18" charset="0"/>
                          </a:rPr>
                        </m:ctrlPr>
                      </m:accPr>
                      <m:e>
                        <m:r>
                          <a:rPr lang="en-US" altLang="zh-CN" sz="2400" b="1" i="1" smtClean="0">
                            <a:solidFill>
                              <a:srgbClr val="FFFF00"/>
                            </a:solidFill>
                            <a:latin typeface="Cambria Math"/>
                          </a:rPr>
                          <m:t>𝑩</m:t>
                        </m:r>
                      </m:e>
                    </m:acc>
                  </m:oMath>
                </a14:m>
                <a:endParaRPr lang="zh-CN" altLang="en-US" sz="2400" b="1" dirty="0">
                  <a:solidFill>
                    <a:srgbClr val="FFFF00"/>
                  </a:solidFill>
                </a:endParaRPr>
              </a:p>
            </p:txBody>
          </p:sp>
        </mc:Choice>
        <mc:Fallback>
          <p:sp>
            <p:nvSpPr>
              <p:cNvPr id="501787" name="Text Box 27"/>
              <p:cNvSpPr txBox="1">
                <a:spLocks noRot="1" noChangeAspect="1" noMove="1" noResize="1" noEditPoints="1" noAdjustHandles="1" noChangeArrowheads="1" noChangeShapeType="1" noTextEdit="1"/>
              </p:cNvSpPr>
              <p:nvPr/>
            </p:nvSpPr>
            <p:spPr bwMode="auto">
              <a:xfrm>
                <a:off x="7396837" y="5929574"/>
                <a:ext cx="1006659" cy="516232"/>
              </a:xfrm>
              <a:prstGeom prst="rect">
                <a:avLst/>
              </a:prstGeom>
              <a:blipFill>
                <a:blip r:embed="rId3"/>
                <a:stretch>
                  <a:fillRect l="-9036" b="-28571"/>
                </a:stretch>
              </a:blipFill>
              <a:ln>
                <a:noFill/>
              </a:ln>
              <a:effectLst/>
              <a:extLst>
                <a:ext uri="{909E8E84-426E-40DD-AFC4-6F175D3DCCD1}">
                  <a14:hiddenFill xmlns:a14="http://schemas.microsoft.com/office/drawing/2010/main">
                    <a:gradFill rotWithShape="1">
                      <a:gsLst>
                        <a:gs pos="0">
                          <a:schemeClr val="accent2"/>
                        </a:gs>
                        <a:gs pos="100000">
                          <a:schemeClr val="accent2">
                            <a:gamma/>
                            <a:shade val="46275"/>
                            <a:invGamma/>
                          </a:schemeClr>
                        </a:gs>
                      </a:gsLst>
                      <a:path path="shape">
                        <a:fillToRect l="50000" t="50000" r="50000" b="50000"/>
                      </a:path>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01789" name="Line 29"/>
          <p:cNvSpPr>
            <a:spLocks noChangeShapeType="1"/>
          </p:cNvSpPr>
          <p:nvPr/>
        </p:nvSpPr>
        <p:spPr bwMode="auto">
          <a:xfrm flipV="1">
            <a:off x="1701067" y="4091137"/>
            <a:ext cx="1411288"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90" name="Line 30"/>
          <p:cNvSpPr>
            <a:spLocks noChangeShapeType="1"/>
          </p:cNvSpPr>
          <p:nvPr/>
        </p:nvSpPr>
        <p:spPr bwMode="auto">
          <a:xfrm flipV="1">
            <a:off x="1723292" y="5437337"/>
            <a:ext cx="1411288"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91" name="Line 31"/>
          <p:cNvSpPr>
            <a:spLocks noChangeShapeType="1"/>
          </p:cNvSpPr>
          <p:nvPr/>
        </p:nvSpPr>
        <p:spPr bwMode="auto">
          <a:xfrm>
            <a:off x="2388454" y="4092725"/>
            <a:ext cx="0" cy="1357313"/>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92" name="Rectangle 32"/>
          <p:cNvSpPr>
            <a:spLocks noChangeArrowheads="1"/>
          </p:cNvSpPr>
          <p:nvPr/>
        </p:nvSpPr>
        <p:spPr bwMode="auto">
          <a:xfrm>
            <a:off x="1699479" y="5907806"/>
            <a:ext cx="1447800" cy="6175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p:sp>
        <p:nvSpPr>
          <p:cNvPr id="501793" name="Line 33"/>
          <p:cNvSpPr>
            <a:spLocks noChangeShapeType="1"/>
          </p:cNvSpPr>
          <p:nvPr/>
        </p:nvSpPr>
        <p:spPr bwMode="auto">
          <a:xfrm>
            <a:off x="2388454" y="5907806"/>
            <a:ext cx="0" cy="59848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FF00"/>
              </a:solidFill>
            </a:endParaRPr>
          </a:p>
        </p:txBody>
      </p:sp>
      <mc:AlternateContent xmlns:mc="http://schemas.openxmlformats.org/markup-compatibility/2006">
        <mc:Choice xmlns:a14="http://schemas.microsoft.com/office/drawing/2010/main" Requires="a14">
          <p:sp>
            <p:nvSpPr>
              <p:cNvPr id="2" name="矩形 1"/>
              <p:cNvSpPr/>
              <p:nvPr/>
            </p:nvSpPr>
            <p:spPr>
              <a:xfrm>
                <a:off x="1208972" y="607554"/>
                <a:ext cx="6459372" cy="2780698"/>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FF00"/>
                              </a:solidFill>
                              <a:latin typeface="Cambria Math" panose="02040503050406030204" pitchFamily="18" charset="0"/>
                            </a:rPr>
                          </m:ctrlPr>
                        </m:sSubPr>
                        <m:e>
                          <m:r>
                            <a:rPr lang="en-US" altLang="zh-CN" sz="2400" b="0" i="1">
                              <a:solidFill>
                                <a:srgbClr val="FFFF00"/>
                              </a:solidFill>
                              <a:latin typeface="Cambria Math"/>
                            </a:rPr>
                            <m:t>𝐸</m:t>
                          </m:r>
                        </m:e>
                        <m:sub>
                          <m:r>
                            <a:rPr lang="en-US" altLang="zh-CN" sz="2400" b="0" i="1">
                              <a:solidFill>
                                <a:srgbClr val="FFFF00"/>
                              </a:solidFill>
                              <a:latin typeface="Cambria Math"/>
                            </a:rPr>
                            <m:t>𝑀</m:t>
                          </m:r>
                        </m:sub>
                      </m:sSub>
                      <m:r>
                        <a:rPr lang="en-US" altLang="zh-CN" sz="2400" b="0" i="1">
                          <a:solidFill>
                            <a:srgbClr val="FFFF00"/>
                          </a:solidFill>
                          <a:latin typeface="Cambria Math"/>
                        </a:rPr>
                        <m:t>=</m:t>
                      </m:r>
                      <m:f>
                        <m:fPr>
                          <m:ctrlPr>
                            <a:rPr lang="en-US" altLang="zh-CN" sz="2400" i="1">
                              <a:solidFill>
                                <a:srgbClr val="FFFF00"/>
                              </a:solidFill>
                              <a:latin typeface="Cambria Math" panose="02040503050406030204" pitchFamily="18" charset="0"/>
                            </a:rPr>
                          </m:ctrlPr>
                        </m:fPr>
                        <m:num>
                          <m:r>
                            <a:rPr lang="en-US" altLang="zh-CN" sz="2400" b="0" i="1">
                              <a:solidFill>
                                <a:srgbClr val="FFFF00"/>
                              </a:solidFill>
                              <a:latin typeface="Cambria Math"/>
                            </a:rPr>
                            <m:t>𝑒</m:t>
                          </m:r>
                        </m:num>
                        <m:den>
                          <m:r>
                            <a:rPr lang="en-US" altLang="zh-CN" sz="2400" b="0" i="1">
                              <a:solidFill>
                                <a:srgbClr val="FFFF00"/>
                              </a:solidFill>
                              <a:latin typeface="Cambria Math"/>
                            </a:rPr>
                            <m:t>2</m:t>
                          </m:r>
                          <m:r>
                            <a:rPr lang="en-US" altLang="zh-CN" sz="2400" b="0" i="1">
                              <a:solidFill>
                                <a:srgbClr val="FFFF00"/>
                              </a:solidFill>
                              <a:latin typeface="Cambria Math"/>
                            </a:rPr>
                            <m:t>𝑚</m:t>
                          </m:r>
                        </m:den>
                      </m:f>
                      <m:sSub>
                        <m:sSubPr>
                          <m:ctrlPr>
                            <a:rPr lang="en-US" altLang="zh-CN" sz="2400" i="1">
                              <a:solidFill>
                                <a:srgbClr val="FFFF00"/>
                              </a:solidFill>
                              <a:latin typeface="Cambria Math" panose="02040503050406030204" pitchFamily="18" charset="0"/>
                            </a:rPr>
                          </m:ctrlPr>
                        </m:sSubPr>
                        <m:e>
                          <m:r>
                            <a:rPr lang="en-US" altLang="zh-CN" sz="2400" b="0" i="1">
                              <a:solidFill>
                                <a:srgbClr val="FFFF00"/>
                              </a:solidFill>
                              <a:latin typeface="Cambria Math"/>
                            </a:rPr>
                            <m:t>𝐿</m:t>
                          </m:r>
                        </m:e>
                        <m:sub>
                          <m:r>
                            <a:rPr lang="en-US" altLang="zh-CN" sz="2400" b="0" i="1">
                              <a:solidFill>
                                <a:srgbClr val="FFFF00"/>
                              </a:solidFill>
                              <a:latin typeface="Cambria Math"/>
                            </a:rPr>
                            <m:t>𝑧</m:t>
                          </m:r>
                        </m:sub>
                      </m:sSub>
                      <m:r>
                        <a:rPr lang="en-US" altLang="zh-CN" sz="2400" b="0" i="1">
                          <a:solidFill>
                            <a:srgbClr val="FFFF00"/>
                          </a:solidFill>
                          <a:latin typeface="Cambria Math"/>
                        </a:rPr>
                        <m:t>𝐵</m:t>
                      </m:r>
                      <m:r>
                        <a:rPr lang="en-US" altLang="zh-CN" sz="2400" b="0" i="1">
                          <a:solidFill>
                            <a:srgbClr val="FFFF00"/>
                          </a:solidFill>
                          <a:latin typeface="Cambria Math"/>
                        </a:rPr>
                        <m:t>=</m:t>
                      </m:r>
                      <m:d>
                        <m:dPr>
                          <m:begChr m:val="{"/>
                          <m:endChr m:val=""/>
                          <m:ctrlPr>
                            <a:rPr lang="en-US" altLang="zh-CN" sz="2400" i="1">
                              <a:solidFill>
                                <a:srgbClr val="FFFF00"/>
                              </a:solidFill>
                              <a:latin typeface="Cambria Math" panose="02040503050406030204" pitchFamily="18" charset="0"/>
                            </a:rPr>
                          </m:ctrlPr>
                        </m:dPr>
                        <m:e>
                          <m:eqArr>
                            <m:eqArrPr>
                              <m:ctrlPr>
                                <a:rPr lang="en-US" altLang="zh-CN" sz="2400" i="1">
                                  <a:solidFill>
                                    <a:srgbClr val="FFFF00"/>
                                  </a:solidFill>
                                  <a:latin typeface="Cambria Math" panose="02040503050406030204" pitchFamily="18" charset="0"/>
                                </a:rPr>
                              </m:ctrlPr>
                            </m:eqArrPr>
                            <m:e>
                              <m:f>
                                <m:fPr>
                                  <m:ctrlPr>
                                    <a:rPr lang="en-US" altLang="zh-CN" sz="2400" i="1">
                                      <a:solidFill>
                                        <a:srgbClr val="FFFF00"/>
                                      </a:solidFill>
                                      <a:latin typeface="Cambria Math" panose="02040503050406030204" pitchFamily="18" charset="0"/>
                                    </a:rPr>
                                  </m:ctrlPr>
                                </m:fPr>
                                <m:num>
                                  <m:r>
                                    <a:rPr lang="en-US" altLang="zh-CN" sz="2400" b="0" i="1">
                                      <a:solidFill>
                                        <a:srgbClr val="FFFF00"/>
                                      </a:solidFill>
                                      <a:latin typeface="Cambria Math"/>
                                    </a:rPr>
                                    <m:t>𝑒</m:t>
                                  </m:r>
                                  <m:r>
                                    <a:rPr lang="en-US" altLang="zh-CN" sz="2400" b="0" i="1">
                                      <a:solidFill>
                                        <a:srgbClr val="FFFF00"/>
                                      </a:solidFill>
                                      <a:latin typeface="Cambria Math"/>
                                    </a:rPr>
                                    <m:t>ℏ</m:t>
                                  </m:r>
                                </m:num>
                                <m:den>
                                  <m:r>
                                    <a:rPr lang="en-US" altLang="zh-CN" sz="2400" b="0" i="1">
                                      <a:solidFill>
                                        <a:srgbClr val="FFFF00"/>
                                      </a:solidFill>
                                      <a:latin typeface="Cambria Math"/>
                                    </a:rPr>
                                    <m:t>2</m:t>
                                  </m:r>
                                  <m:r>
                                    <a:rPr lang="en-US" altLang="zh-CN" sz="2400" b="0" i="1">
                                      <a:solidFill>
                                        <a:srgbClr val="FFFF00"/>
                                      </a:solidFill>
                                      <a:latin typeface="Cambria Math"/>
                                    </a:rPr>
                                    <m:t>𝑚</m:t>
                                  </m:r>
                                </m:den>
                              </m:f>
                              <m:r>
                                <a:rPr lang="en-US" altLang="zh-CN" sz="2400" b="0" i="1">
                                  <a:solidFill>
                                    <a:srgbClr val="FFFF00"/>
                                  </a:solidFill>
                                  <a:latin typeface="Cambria Math"/>
                                </a:rPr>
                                <m:t>𝐵</m:t>
                              </m:r>
                              <m:r>
                                <a:rPr lang="en-US" altLang="zh-CN" sz="2400" b="0" i="1">
                                  <a:solidFill>
                                    <a:srgbClr val="FFFF00"/>
                                  </a:solidFill>
                                  <a:latin typeface="Cambria Math"/>
                                </a:rPr>
                                <m:t>      </m:t>
                              </m:r>
                              <m:sSub>
                                <m:sSubPr>
                                  <m:ctrlPr>
                                    <a:rPr lang="en-US" altLang="zh-CN" sz="2400" i="1">
                                      <a:solidFill>
                                        <a:srgbClr val="FFFF00"/>
                                      </a:solidFill>
                                      <a:latin typeface="Cambria Math" panose="02040503050406030204" pitchFamily="18" charset="0"/>
                                    </a:rPr>
                                  </m:ctrlPr>
                                </m:sSubPr>
                                <m:e>
                                  <m:r>
                                    <a:rPr lang="en-US" altLang="zh-CN" sz="2400" b="0" i="1">
                                      <a:solidFill>
                                        <a:srgbClr val="FFFF00"/>
                                      </a:solidFill>
                                      <a:latin typeface="Cambria Math"/>
                                    </a:rPr>
                                    <m:t>𝑚</m:t>
                                  </m:r>
                                </m:e>
                                <m:sub>
                                  <m:r>
                                    <a:rPr lang="en-US" altLang="zh-CN" sz="2400" b="0" i="1">
                                      <a:solidFill>
                                        <a:srgbClr val="FFFF00"/>
                                      </a:solidFill>
                                      <a:latin typeface="Cambria Math"/>
                                    </a:rPr>
                                    <m:t>𝑙</m:t>
                                  </m:r>
                                </m:sub>
                              </m:sSub>
                              <m:r>
                                <a:rPr lang="en-US" altLang="zh-CN" sz="2400" b="0" i="1">
                                  <a:solidFill>
                                    <a:srgbClr val="FFFF00"/>
                                  </a:solidFill>
                                  <a:latin typeface="Cambria Math"/>
                                </a:rPr>
                                <m:t>=1</m:t>
                              </m:r>
                            </m:e>
                            <m:e>
                              <m:r>
                                <a:rPr lang="en-US" altLang="zh-CN" sz="2400" b="0" i="1">
                                  <a:solidFill>
                                    <a:srgbClr val="FFFF00"/>
                                  </a:solidFill>
                                  <a:latin typeface="Cambria Math"/>
                                </a:rPr>
                                <m:t>0               </m:t>
                              </m:r>
                              <m:sSub>
                                <m:sSubPr>
                                  <m:ctrlPr>
                                    <a:rPr lang="en-US" altLang="zh-CN" sz="2400" i="1">
                                      <a:solidFill>
                                        <a:srgbClr val="FFFF00"/>
                                      </a:solidFill>
                                      <a:latin typeface="Cambria Math" panose="02040503050406030204" pitchFamily="18" charset="0"/>
                                    </a:rPr>
                                  </m:ctrlPr>
                                </m:sSubPr>
                                <m:e>
                                  <m:r>
                                    <a:rPr lang="en-US" altLang="zh-CN" sz="2400" b="0" i="1">
                                      <a:solidFill>
                                        <a:srgbClr val="FFFF00"/>
                                      </a:solidFill>
                                      <a:latin typeface="Cambria Math"/>
                                    </a:rPr>
                                    <m:t>𝑚</m:t>
                                  </m:r>
                                </m:e>
                                <m:sub>
                                  <m:r>
                                    <a:rPr lang="en-US" altLang="zh-CN" sz="2400" b="0" i="1">
                                      <a:solidFill>
                                        <a:srgbClr val="FFFF00"/>
                                      </a:solidFill>
                                      <a:latin typeface="Cambria Math"/>
                                    </a:rPr>
                                    <m:t>𝑙</m:t>
                                  </m:r>
                                </m:sub>
                              </m:sSub>
                              <m:r>
                                <a:rPr lang="en-US" altLang="zh-CN" sz="2400" b="0" i="1">
                                  <a:solidFill>
                                    <a:srgbClr val="FFFF00"/>
                                  </a:solidFill>
                                  <a:latin typeface="Cambria Math"/>
                                </a:rPr>
                                <m:t>=0</m:t>
                              </m:r>
                            </m:e>
                            <m:e>
                              <m:r>
                                <a:rPr lang="en-US" altLang="zh-CN" sz="2400" b="0" i="1">
                                  <a:solidFill>
                                    <a:srgbClr val="FFFF00"/>
                                  </a:solidFill>
                                  <a:latin typeface="Cambria Math"/>
                                </a:rPr>
                                <m:t>−</m:t>
                              </m:r>
                              <m:f>
                                <m:fPr>
                                  <m:ctrlPr>
                                    <a:rPr lang="en-US" altLang="zh-CN" sz="2400" i="1">
                                      <a:solidFill>
                                        <a:srgbClr val="FFFF00"/>
                                      </a:solidFill>
                                      <a:latin typeface="Cambria Math" panose="02040503050406030204" pitchFamily="18" charset="0"/>
                                    </a:rPr>
                                  </m:ctrlPr>
                                </m:fPr>
                                <m:num>
                                  <m:r>
                                    <a:rPr lang="en-US" altLang="zh-CN" sz="2400" b="0" i="1">
                                      <a:solidFill>
                                        <a:srgbClr val="FFFF00"/>
                                      </a:solidFill>
                                      <a:latin typeface="Cambria Math"/>
                                    </a:rPr>
                                    <m:t>𝑒</m:t>
                                  </m:r>
                                  <m:r>
                                    <a:rPr lang="en-US" altLang="zh-CN" sz="2400" b="0" i="1">
                                      <a:solidFill>
                                        <a:srgbClr val="FFFF00"/>
                                      </a:solidFill>
                                      <a:latin typeface="Cambria Math"/>
                                    </a:rPr>
                                    <m:t>ℏ</m:t>
                                  </m:r>
                                </m:num>
                                <m:den>
                                  <m:r>
                                    <a:rPr lang="en-US" altLang="zh-CN" sz="2400" b="0" i="1">
                                      <a:solidFill>
                                        <a:srgbClr val="FFFF00"/>
                                      </a:solidFill>
                                      <a:latin typeface="Cambria Math"/>
                                    </a:rPr>
                                    <m:t>2</m:t>
                                  </m:r>
                                  <m:r>
                                    <a:rPr lang="en-US" altLang="zh-CN" sz="2400" b="0" i="1">
                                      <a:solidFill>
                                        <a:srgbClr val="FFFF00"/>
                                      </a:solidFill>
                                      <a:latin typeface="Cambria Math"/>
                                    </a:rPr>
                                    <m:t>𝑚</m:t>
                                  </m:r>
                                </m:den>
                              </m:f>
                              <m:r>
                                <a:rPr lang="en-US" altLang="zh-CN" sz="2400" b="0" i="1">
                                  <a:solidFill>
                                    <a:srgbClr val="FFFF00"/>
                                  </a:solidFill>
                                  <a:latin typeface="Cambria Math"/>
                                </a:rPr>
                                <m:t>𝐵</m:t>
                              </m:r>
                              <m:r>
                                <a:rPr lang="en-US" altLang="zh-CN" sz="2400" b="0" i="1">
                                  <a:solidFill>
                                    <a:srgbClr val="FFFF00"/>
                                  </a:solidFill>
                                  <a:latin typeface="Cambria Math"/>
                                </a:rPr>
                                <m:t>     </m:t>
                              </m:r>
                              <m:sSub>
                                <m:sSubPr>
                                  <m:ctrlPr>
                                    <a:rPr lang="en-US" altLang="zh-CN" sz="2400" i="1">
                                      <a:solidFill>
                                        <a:srgbClr val="FFFF00"/>
                                      </a:solidFill>
                                      <a:latin typeface="Cambria Math" panose="02040503050406030204" pitchFamily="18" charset="0"/>
                                    </a:rPr>
                                  </m:ctrlPr>
                                </m:sSubPr>
                                <m:e>
                                  <m:r>
                                    <a:rPr lang="en-US" altLang="zh-CN" sz="2400" b="0" i="1">
                                      <a:solidFill>
                                        <a:srgbClr val="FFFF00"/>
                                      </a:solidFill>
                                      <a:latin typeface="Cambria Math"/>
                                    </a:rPr>
                                    <m:t> </m:t>
                                  </m:r>
                                  <m:r>
                                    <a:rPr lang="en-US" altLang="zh-CN" sz="2400" b="0" i="1">
                                      <a:solidFill>
                                        <a:srgbClr val="FFFF00"/>
                                      </a:solidFill>
                                      <a:latin typeface="Cambria Math"/>
                                    </a:rPr>
                                    <m:t>𝑚</m:t>
                                  </m:r>
                                </m:e>
                                <m:sub>
                                  <m:r>
                                    <a:rPr lang="en-US" altLang="zh-CN" sz="2400" b="0" i="1">
                                      <a:solidFill>
                                        <a:srgbClr val="FFFF00"/>
                                      </a:solidFill>
                                      <a:latin typeface="Cambria Math"/>
                                    </a:rPr>
                                    <m:t>𝑙</m:t>
                                  </m:r>
                                </m:sub>
                              </m:sSub>
                              <m:r>
                                <a:rPr lang="en-US" altLang="zh-CN" sz="2400" b="0" i="1">
                                  <a:solidFill>
                                    <a:srgbClr val="FFFF00"/>
                                  </a:solidFill>
                                  <a:latin typeface="Cambria Math"/>
                                </a:rPr>
                                <m:t>=−1</m:t>
                              </m:r>
                            </m:e>
                          </m:eqArr>
                        </m:e>
                      </m:d>
                    </m:oMath>
                  </m:oMathPara>
                </a14:m>
                <a:endParaRPr lang="en-US" altLang="zh-CN" sz="2400" dirty="0" smtClean="0">
                  <a:solidFill>
                    <a:srgbClr val="FFFF00"/>
                  </a:solidFill>
                </a:endParaRPr>
              </a:p>
              <a:p>
                <a:pPr>
                  <a:lnSpc>
                    <a:spcPct val="150000"/>
                  </a:lnSpc>
                  <a:buNone/>
                </a:pPr>
                <a:r>
                  <a:rPr lang="zh-CN" altLang="en-US" sz="2400" dirty="0" smtClean="0">
                    <a:solidFill>
                      <a:srgbClr val="FFFF00"/>
                    </a:solidFill>
                    <a:latin typeface="仿宋" panose="02010609060101010101" pitchFamily="49" charset="-122"/>
                    <a:ea typeface="仿宋" panose="02010609060101010101" pitchFamily="49" charset="-122"/>
                  </a:rPr>
                  <a:t>实验中发现某些谱线发生了分裂</a:t>
                </a:r>
                <a:endParaRPr lang="en-US" altLang="zh-CN" sz="2400" dirty="0">
                  <a:solidFill>
                    <a:srgbClr val="FFFF00"/>
                  </a:solidFill>
                  <a:latin typeface="仿宋" panose="02010609060101010101" pitchFamily="49" charset="-122"/>
                  <a:ea typeface="仿宋"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1208972" y="607554"/>
                <a:ext cx="6459372" cy="2780698"/>
              </a:xfrm>
              <a:prstGeom prst="rect">
                <a:avLst/>
              </a:prstGeom>
              <a:blipFill>
                <a:blip r:embed="rId4"/>
                <a:stretch>
                  <a:fillRect l="-1415" b="-8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46920" y="3895563"/>
                <a:ext cx="1530696" cy="430887"/>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0" i="1" smtClean="0">
                          <a:solidFill>
                            <a:srgbClr val="FFFF00"/>
                          </a:solidFill>
                          <a:latin typeface="Cambria Math" panose="02040503050406030204" pitchFamily="18" charset="0"/>
                        </a:rPr>
                        <m:t>𝑛</m:t>
                      </m:r>
                      <m:r>
                        <a:rPr lang="en-US" altLang="zh-CN" sz="2000" b="0" i="1" smtClean="0">
                          <a:solidFill>
                            <a:srgbClr val="FFFF00"/>
                          </a:solidFill>
                          <a:latin typeface="Cambria Math" panose="02040503050406030204" pitchFamily="18" charset="0"/>
                        </a:rPr>
                        <m:t>=2, </m:t>
                      </m:r>
                      <m:r>
                        <a:rPr lang="en-US" altLang="zh-CN" sz="2000" b="0" i="1" smtClean="0">
                          <a:solidFill>
                            <a:srgbClr val="FFFF00"/>
                          </a:solidFill>
                          <a:latin typeface="Cambria Math" panose="02040503050406030204" pitchFamily="18" charset="0"/>
                        </a:rPr>
                        <m:t>𝑙</m:t>
                      </m:r>
                      <m:r>
                        <a:rPr lang="en-US" altLang="zh-CN" sz="2000" b="0" i="1" smtClean="0">
                          <a:solidFill>
                            <a:srgbClr val="FFFF00"/>
                          </a:solidFill>
                          <a:latin typeface="Cambria Math" panose="02040503050406030204" pitchFamily="18" charset="0"/>
                        </a:rPr>
                        <m:t>=1</m:t>
                      </m:r>
                    </m:oMath>
                  </m:oMathPara>
                </a14:m>
                <a:endParaRPr lang="zh-CN" altLang="en-US" sz="2000" i="1" dirty="0"/>
              </a:p>
            </p:txBody>
          </p:sp>
        </mc:Choice>
        <mc:Fallback>
          <p:sp>
            <p:nvSpPr>
              <p:cNvPr id="3" name="矩形 2"/>
              <p:cNvSpPr>
                <a:spLocks noRot="1" noChangeAspect="1" noMove="1" noResize="1" noEditPoints="1" noAdjustHandles="1" noChangeArrowheads="1" noChangeShapeType="1" noTextEdit="1"/>
              </p:cNvSpPr>
              <p:nvPr/>
            </p:nvSpPr>
            <p:spPr>
              <a:xfrm>
                <a:off x="246920" y="3895563"/>
                <a:ext cx="153069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246920" y="5187320"/>
                <a:ext cx="1530696" cy="430887"/>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0" i="1" smtClean="0">
                          <a:solidFill>
                            <a:srgbClr val="FFFF00"/>
                          </a:solidFill>
                          <a:latin typeface="Cambria Math" panose="02040503050406030204" pitchFamily="18" charset="0"/>
                        </a:rPr>
                        <m:t>𝑛</m:t>
                      </m:r>
                      <m:r>
                        <a:rPr lang="en-US" altLang="zh-CN" sz="2000" b="0" i="1" smtClean="0">
                          <a:solidFill>
                            <a:srgbClr val="FFFF00"/>
                          </a:solidFill>
                          <a:latin typeface="Cambria Math" panose="02040503050406030204" pitchFamily="18" charset="0"/>
                        </a:rPr>
                        <m:t>=2, </m:t>
                      </m:r>
                      <m:r>
                        <a:rPr lang="en-US" altLang="zh-CN" sz="2000" b="0" i="1" smtClean="0">
                          <a:solidFill>
                            <a:srgbClr val="FFFF00"/>
                          </a:solidFill>
                          <a:latin typeface="Cambria Math" panose="02040503050406030204" pitchFamily="18" charset="0"/>
                        </a:rPr>
                        <m:t>𝑙</m:t>
                      </m:r>
                      <m:r>
                        <a:rPr lang="en-US" altLang="zh-CN" sz="2000" b="0" i="1" smtClean="0">
                          <a:solidFill>
                            <a:srgbClr val="FFFF00"/>
                          </a:solidFill>
                          <a:latin typeface="Cambria Math" panose="02040503050406030204" pitchFamily="18" charset="0"/>
                        </a:rPr>
                        <m:t>=0</m:t>
                      </m:r>
                    </m:oMath>
                  </m:oMathPara>
                </a14:m>
                <a:endParaRPr lang="zh-CN" altLang="en-US" sz="2000" i="1" dirty="0"/>
              </a:p>
            </p:txBody>
          </p:sp>
        </mc:Choice>
        <mc:Fallback>
          <p:sp>
            <p:nvSpPr>
              <p:cNvPr id="34" name="矩形 33"/>
              <p:cNvSpPr>
                <a:spLocks noRot="1" noChangeAspect="1" noMove="1" noResize="1" noEditPoints="1" noAdjustHandles="1" noChangeArrowheads="1" noChangeShapeType="1" noTextEdit="1"/>
              </p:cNvSpPr>
              <p:nvPr/>
            </p:nvSpPr>
            <p:spPr>
              <a:xfrm>
                <a:off x="246920" y="5187320"/>
                <a:ext cx="153069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6892193" y="3557008"/>
                <a:ext cx="1280207" cy="1107996"/>
              </a:xfrm>
              <a:prstGeom prst="rect">
                <a:avLst/>
              </a:prstGeom>
            </p:spPr>
            <p:txBody>
              <a:bodyPr wrap="square">
                <a:spAutoFit/>
              </a:bodyPr>
              <a:lstStyle/>
              <a:p>
                <a:pPr>
                  <a:buNone/>
                </a:pPr>
                <a14:m>
                  <m:oMathPara xmlns:m="http://schemas.openxmlformats.org/officeDocument/2006/math">
                    <m:oMathParaPr>
                      <m:jc m:val="left"/>
                    </m:oMathParaPr>
                    <m:oMath xmlns:m="http://schemas.openxmlformats.org/officeDocument/2006/math">
                      <m:sSub>
                        <m:sSubPr>
                          <m:ctrlPr>
                            <a:rPr lang="en-US" altLang="zh-CN" sz="2000" i="1" smtClean="0">
                              <a:solidFill>
                                <a:srgbClr val="FFFF00"/>
                              </a:solidFill>
                              <a:latin typeface="Cambria Math" panose="02040503050406030204" pitchFamily="18" charset="0"/>
                            </a:rPr>
                          </m:ctrlPr>
                        </m:sSubPr>
                        <m:e>
                          <m:r>
                            <a:rPr lang="en-US" altLang="zh-CN" sz="2000" i="1">
                              <a:solidFill>
                                <a:srgbClr val="FFFF00"/>
                              </a:solidFill>
                              <a:latin typeface="Cambria Math" panose="02040503050406030204" pitchFamily="18" charset="0"/>
                            </a:rPr>
                            <m:t>𝑚</m:t>
                          </m:r>
                        </m:e>
                        <m:sub>
                          <m:r>
                            <a:rPr lang="en-US" altLang="zh-CN" sz="2000" i="1">
                              <a:solidFill>
                                <a:srgbClr val="FFFF00"/>
                              </a:solidFill>
                              <a:latin typeface="Cambria Math" panose="02040503050406030204" pitchFamily="18" charset="0"/>
                            </a:rPr>
                            <m:t>𝑙</m:t>
                          </m:r>
                        </m:sub>
                      </m:sSub>
                      <m:r>
                        <a:rPr lang="en-US" altLang="zh-CN" sz="2000" i="1">
                          <a:solidFill>
                            <a:srgbClr val="FFFF00"/>
                          </a:solidFill>
                          <a:latin typeface="Cambria Math" panose="02040503050406030204" pitchFamily="18" charset="0"/>
                        </a:rPr>
                        <m:t>=</m:t>
                      </m:r>
                      <m:r>
                        <a:rPr lang="en-US" altLang="zh-CN" sz="2000" b="0" i="1" smtClean="0">
                          <a:solidFill>
                            <a:srgbClr val="FFFF00"/>
                          </a:solidFill>
                          <a:latin typeface="Cambria Math" panose="02040503050406030204" pitchFamily="18" charset="0"/>
                        </a:rPr>
                        <m:t>1</m:t>
                      </m:r>
                    </m:oMath>
                  </m:oMathPara>
                </a14:m>
                <a:endParaRPr lang="en-US" altLang="zh-CN" sz="2000" b="0" i="1" dirty="0" smtClean="0">
                  <a:solidFill>
                    <a:srgbClr val="FFFF00"/>
                  </a:solidFill>
                  <a:latin typeface="Cambria Math" panose="02040503050406030204" pitchFamily="18" charset="0"/>
                </a:endParaRPr>
              </a:p>
              <a:p>
                <a:pPr>
                  <a:buNone/>
                </a:pPr>
                <a14:m>
                  <m:oMathPara xmlns:m="http://schemas.openxmlformats.org/officeDocument/2006/math">
                    <m:oMathParaPr>
                      <m:jc m:val="left"/>
                    </m:oMathParaPr>
                    <m:oMath xmlns:m="http://schemas.openxmlformats.org/officeDocument/2006/math">
                      <m:sSub>
                        <m:sSubPr>
                          <m:ctrlPr>
                            <a:rPr lang="en-US" altLang="zh-CN" sz="2000" b="0" i="1" smtClean="0">
                              <a:solidFill>
                                <a:srgbClr val="FFFF00"/>
                              </a:solidFill>
                              <a:latin typeface="Cambria Math" panose="02040503050406030204" pitchFamily="18" charset="0"/>
                            </a:rPr>
                          </m:ctrlPr>
                        </m:sSubPr>
                        <m:e>
                          <m:r>
                            <a:rPr lang="en-US" altLang="zh-CN" sz="2000" b="0" i="1" smtClean="0">
                              <a:solidFill>
                                <a:srgbClr val="FFFF00"/>
                              </a:solidFill>
                              <a:latin typeface="Cambria Math" panose="02040503050406030204" pitchFamily="18" charset="0"/>
                            </a:rPr>
                            <m:t>𝑚</m:t>
                          </m:r>
                        </m:e>
                        <m:sub>
                          <m:r>
                            <a:rPr lang="en-US" altLang="zh-CN" sz="2000" b="0" i="1" smtClean="0">
                              <a:solidFill>
                                <a:srgbClr val="FFFF00"/>
                              </a:solidFill>
                              <a:latin typeface="Cambria Math" panose="02040503050406030204" pitchFamily="18" charset="0"/>
                            </a:rPr>
                            <m:t>𝑙</m:t>
                          </m:r>
                        </m:sub>
                      </m:sSub>
                      <m:r>
                        <a:rPr lang="en-US" altLang="zh-CN" sz="2000" b="0" i="1" smtClean="0">
                          <a:solidFill>
                            <a:srgbClr val="FFFF00"/>
                          </a:solidFill>
                          <a:latin typeface="Cambria Math" panose="02040503050406030204" pitchFamily="18" charset="0"/>
                        </a:rPr>
                        <m:t>=0</m:t>
                      </m:r>
                    </m:oMath>
                  </m:oMathPara>
                </a14:m>
                <a:endParaRPr lang="en-US" altLang="zh-CN" sz="2000" b="0" i="1" dirty="0" smtClean="0">
                  <a:solidFill>
                    <a:srgbClr val="FFFF00"/>
                  </a:solidFill>
                </a:endParaRPr>
              </a:p>
              <a:p>
                <a:pPr>
                  <a:buNone/>
                </a:pPr>
                <a14:m>
                  <m:oMathPara xmlns:m="http://schemas.openxmlformats.org/officeDocument/2006/math">
                    <m:oMathParaPr>
                      <m:jc m:val="left"/>
                    </m:oMathParaPr>
                    <m:oMath xmlns:m="http://schemas.openxmlformats.org/officeDocument/2006/math">
                      <m:sSub>
                        <m:sSubPr>
                          <m:ctrlPr>
                            <a:rPr lang="en-US" altLang="zh-CN" sz="2000" i="1">
                              <a:solidFill>
                                <a:srgbClr val="FFFF00"/>
                              </a:solidFill>
                              <a:latin typeface="Cambria Math" panose="02040503050406030204" pitchFamily="18" charset="0"/>
                            </a:rPr>
                          </m:ctrlPr>
                        </m:sSubPr>
                        <m:e>
                          <m:r>
                            <a:rPr lang="en-US" altLang="zh-CN" sz="2000" i="1">
                              <a:solidFill>
                                <a:srgbClr val="FFFF00"/>
                              </a:solidFill>
                              <a:latin typeface="Cambria Math" panose="02040503050406030204" pitchFamily="18" charset="0"/>
                            </a:rPr>
                            <m:t>𝑚</m:t>
                          </m:r>
                        </m:e>
                        <m:sub>
                          <m:r>
                            <a:rPr lang="en-US" altLang="zh-CN" sz="2000" i="1">
                              <a:solidFill>
                                <a:srgbClr val="FFFF00"/>
                              </a:solidFill>
                              <a:latin typeface="Cambria Math" panose="02040503050406030204" pitchFamily="18" charset="0"/>
                            </a:rPr>
                            <m:t>𝑙</m:t>
                          </m:r>
                        </m:sub>
                      </m:sSub>
                      <m:r>
                        <a:rPr lang="en-US" altLang="zh-CN" sz="2000" i="1">
                          <a:solidFill>
                            <a:srgbClr val="FFFF00"/>
                          </a:solidFill>
                          <a:latin typeface="Cambria Math" panose="02040503050406030204" pitchFamily="18" charset="0"/>
                        </a:rPr>
                        <m:t>=</m:t>
                      </m:r>
                      <m:r>
                        <a:rPr lang="en-US" altLang="zh-CN" sz="2000" b="0" i="1" smtClean="0">
                          <a:solidFill>
                            <a:srgbClr val="FFFF00"/>
                          </a:solidFill>
                          <a:latin typeface="Cambria Math" panose="02040503050406030204" pitchFamily="18" charset="0"/>
                        </a:rPr>
                        <m:t>−1</m:t>
                      </m:r>
                    </m:oMath>
                  </m:oMathPara>
                </a14:m>
                <a:endParaRPr lang="zh-CN" altLang="en-US" sz="2000" i="1" dirty="0"/>
              </a:p>
            </p:txBody>
          </p:sp>
        </mc:Choice>
        <mc:Fallback>
          <p:sp>
            <p:nvSpPr>
              <p:cNvPr id="35" name="矩形 34"/>
              <p:cNvSpPr>
                <a:spLocks noRot="1" noChangeAspect="1" noMove="1" noResize="1" noEditPoints="1" noAdjustHandles="1" noChangeArrowheads="1" noChangeShapeType="1" noTextEdit="1"/>
              </p:cNvSpPr>
              <p:nvPr/>
            </p:nvSpPr>
            <p:spPr>
              <a:xfrm>
                <a:off x="6892193" y="3557008"/>
                <a:ext cx="1280207" cy="11079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6642954" y="4576049"/>
                <a:ext cx="1847830" cy="726224"/>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accent1">
                                  <a:lumMod val="60000"/>
                                  <a:lumOff val="40000"/>
                                </a:schemeClr>
                              </a:solidFill>
                              <a:latin typeface="Cambria Math" panose="02040503050406030204" pitchFamily="18" charset="0"/>
                            </a:rPr>
                          </m:ctrlPr>
                        </m:sSubPr>
                        <m:e>
                          <m:r>
                            <a:rPr lang="en-US" altLang="zh-CN" sz="2000" b="0" i="1" smtClean="0">
                              <a:solidFill>
                                <a:schemeClr val="accent1">
                                  <a:lumMod val="60000"/>
                                  <a:lumOff val="40000"/>
                                </a:schemeClr>
                              </a:solidFill>
                              <a:latin typeface="Cambria Math" panose="02040503050406030204" pitchFamily="18" charset="0"/>
                            </a:rPr>
                            <m:t>𝜈</m:t>
                          </m:r>
                        </m:e>
                        <m:sub>
                          <m:r>
                            <a:rPr lang="en-US" altLang="zh-CN" sz="2000" b="0" i="1" smtClean="0">
                              <a:solidFill>
                                <a:schemeClr val="accent1">
                                  <a:lumMod val="60000"/>
                                  <a:lumOff val="40000"/>
                                </a:schemeClr>
                              </a:solidFill>
                              <a:latin typeface="Cambria Math" panose="02040503050406030204" pitchFamily="18" charset="0"/>
                            </a:rPr>
                            <m:t>+</m:t>
                          </m:r>
                        </m:sub>
                      </m:sSub>
                      <m:r>
                        <a:rPr lang="en-US" altLang="zh-CN" sz="2000" b="0" i="1" smtClean="0">
                          <a:solidFill>
                            <a:schemeClr val="accent1">
                              <a:lumMod val="60000"/>
                              <a:lumOff val="40000"/>
                            </a:schemeClr>
                          </a:solidFill>
                          <a:latin typeface="Cambria Math" panose="02040503050406030204" pitchFamily="18" charset="0"/>
                        </a:rPr>
                        <m:t>=</m:t>
                      </m:r>
                      <m:r>
                        <a:rPr lang="en-US" altLang="zh-CN" sz="2000" b="0" i="1" smtClean="0">
                          <a:solidFill>
                            <a:schemeClr val="accent1">
                              <a:lumMod val="60000"/>
                              <a:lumOff val="40000"/>
                            </a:schemeClr>
                          </a:solidFill>
                          <a:latin typeface="Cambria Math" panose="02040503050406030204" pitchFamily="18" charset="0"/>
                        </a:rPr>
                        <m:t>𝜈</m:t>
                      </m:r>
                      <m:r>
                        <a:rPr lang="en-US" altLang="zh-CN" sz="2000" b="0" i="1" smtClean="0">
                          <a:solidFill>
                            <a:schemeClr val="accent1">
                              <a:lumMod val="60000"/>
                              <a:lumOff val="40000"/>
                            </a:schemeClr>
                          </a:solidFill>
                          <a:latin typeface="Cambria Math" panose="02040503050406030204" pitchFamily="18" charset="0"/>
                        </a:rPr>
                        <m:t>+</m:t>
                      </m:r>
                      <m:f>
                        <m:fPr>
                          <m:ctrlPr>
                            <a:rPr lang="en-US" altLang="zh-CN" sz="2000" b="0" i="1" smtClean="0">
                              <a:solidFill>
                                <a:schemeClr val="accent1">
                                  <a:lumMod val="60000"/>
                                  <a:lumOff val="40000"/>
                                </a:schemeClr>
                              </a:solidFill>
                              <a:latin typeface="Cambria Math" panose="02040503050406030204" pitchFamily="18" charset="0"/>
                            </a:rPr>
                          </m:ctrlPr>
                        </m:fPr>
                        <m:num>
                          <m:r>
                            <a:rPr lang="en-US" altLang="zh-CN" sz="2000" b="0" i="1" smtClean="0">
                              <a:solidFill>
                                <a:schemeClr val="accent1">
                                  <a:lumMod val="60000"/>
                                  <a:lumOff val="40000"/>
                                </a:schemeClr>
                              </a:solidFill>
                              <a:latin typeface="Cambria Math" panose="02040503050406030204" pitchFamily="18" charset="0"/>
                            </a:rPr>
                            <m:t>𝑒𝐵</m:t>
                          </m:r>
                        </m:num>
                        <m:den>
                          <m:r>
                            <a:rPr lang="en-US" altLang="zh-CN" sz="2000" b="0" i="1" smtClean="0">
                              <a:solidFill>
                                <a:schemeClr val="accent1">
                                  <a:lumMod val="60000"/>
                                  <a:lumOff val="40000"/>
                                </a:schemeClr>
                              </a:solidFill>
                              <a:latin typeface="Cambria Math" panose="02040503050406030204" pitchFamily="18" charset="0"/>
                            </a:rPr>
                            <m:t>4</m:t>
                          </m:r>
                          <m:r>
                            <a:rPr lang="en-US" altLang="zh-CN" sz="2000" b="0" i="1" smtClean="0">
                              <a:solidFill>
                                <a:schemeClr val="accent1">
                                  <a:lumMod val="60000"/>
                                  <a:lumOff val="40000"/>
                                </a:schemeClr>
                              </a:solidFill>
                              <a:latin typeface="Cambria Math" panose="02040503050406030204" pitchFamily="18" charset="0"/>
                            </a:rPr>
                            <m:t>𝜋</m:t>
                          </m:r>
                          <m:r>
                            <a:rPr lang="en-US" altLang="zh-CN" sz="2000" b="0" i="1" smtClean="0">
                              <a:solidFill>
                                <a:schemeClr val="accent1">
                                  <a:lumMod val="60000"/>
                                  <a:lumOff val="40000"/>
                                </a:schemeClr>
                              </a:solidFill>
                              <a:latin typeface="Cambria Math" panose="02040503050406030204" pitchFamily="18" charset="0"/>
                            </a:rPr>
                            <m:t>𝑚</m:t>
                          </m:r>
                        </m:den>
                      </m:f>
                    </m:oMath>
                  </m:oMathPara>
                </a14:m>
                <a:endParaRPr lang="zh-CN" altLang="en-US" sz="2000" i="1" dirty="0">
                  <a:solidFill>
                    <a:schemeClr val="accent1">
                      <a:lumMod val="60000"/>
                      <a:lumOff val="40000"/>
                    </a:schemeClr>
                  </a:solidFill>
                </a:endParaRPr>
              </a:p>
            </p:txBody>
          </p:sp>
        </mc:Choice>
        <mc:Fallback>
          <p:sp>
            <p:nvSpPr>
              <p:cNvPr id="36" name="矩形 35"/>
              <p:cNvSpPr>
                <a:spLocks noRot="1" noChangeAspect="1" noMove="1" noResize="1" noEditPoints="1" noAdjustHandles="1" noChangeArrowheads="1" noChangeShapeType="1" noTextEdit="1"/>
              </p:cNvSpPr>
              <p:nvPr/>
            </p:nvSpPr>
            <p:spPr>
              <a:xfrm>
                <a:off x="6642954" y="4576049"/>
                <a:ext cx="1847830" cy="72622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3829130" y="4582204"/>
                <a:ext cx="1847830" cy="726224"/>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FF00"/>
                              </a:solidFill>
                              <a:latin typeface="Cambria Math" panose="02040503050406030204" pitchFamily="18" charset="0"/>
                            </a:rPr>
                          </m:ctrlPr>
                        </m:sSubPr>
                        <m:e>
                          <m:r>
                            <a:rPr lang="en-US" altLang="zh-CN" sz="2000" b="0" i="1" smtClean="0">
                              <a:solidFill>
                                <a:srgbClr val="FFFF00"/>
                              </a:solidFill>
                              <a:latin typeface="Cambria Math" panose="02040503050406030204" pitchFamily="18" charset="0"/>
                            </a:rPr>
                            <m:t>𝜈</m:t>
                          </m:r>
                        </m:e>
                        <m:sub>
                          <m:r>
                            <a:rPr lang="en-US" altLang="zh-CN" sz="2000" b="0" i="1" smtClean="0">
                              <a:solidFill>
                                <a:srgbClr val="FFFF00"/>
                              </a:solidFill>
                              <a:latin typeface="Cambria Math" panose="02040503050406030204" pitchFamily="18" charset="0"/>
                            </a:rPr>
                            <m:t>−</m:t>
                          </m:r>
                        </m:sub>
                      </m:sSub>
                      <m:r>
                        <a:rPr lang="en-US" altLang="zh-CN" sz="2000" b="0" i="1" smtClean="0">
                          <a:solidFill>
                            <a:srgbClr val="FFFF00"/>
                          </a:solidFill>
                          <a:latin typeface="Cambria Math" panose="02040503050406030204" pitchFamily="18" charset="0"/>
                        </a:rPr>
                        <m:t>=</m:t>
                      </m:r>
                      <m:r>
                        <a:rPr lang="en-US" altLang="zh-CN" sz="2000" b="0" i="1" smtClean="0">
                          <a:solidFill>
                            <a:srgbClr val="FFFF00"/>
                          </a:solidFill>
                          <a:latin typeface="Cambria Math" panose="02040503050406030204" pitchFamily="18" charset="0"/>
                        </a:rPr>
                        <m:t>𝜈</m:t>
                      </m:r>
                      <m:r>
                        <a:rPr lang="en-US" altLang="zh-CN" sz="2000" b="0" i="1" smtClean="0">
                          <a:solidFill>
                            <a:srgbClr val="FFFF00"/>
                          </a:solidFill>
                          <a:latin typeface="Cambria Math" panose="02040503050406030204" pitchFamily="18" charset="0"/>
                        </a:rPr>
                        <m:t>−</m:t>
                      </m:r>
                      <m:f>
                        <m:fPr>
                          <m:ctrlPr>
                            <a:rPr lang="en-US" altLang="zh-CN" sz="2000" b="0" i="1" smtClean="0">
                              <a:solidFill>
                                <a:srgbClr val="FFFF00"/>
                              </a:solidFill>
                              <a:latin typeface="Cambria Math" panose="02040503050406030204" pitchFamily="18" charset="0"/>
                            </a:rPr>
                          </m:ctrlPr>
                        </m:fPr>
                        <m:num>
                          <m:r>
                            <a:rPr lang="en-US" altLang="zh-CN" sz="2000" b="0" i="1" smtClean="0">
                              <a:solidFill>
                                <a:srgbClr val="FFFF00"/>
                              </a:solidFill>
                              <a:latin typeface="Cambria Math" panose="02040503050406030204" pitchFamily="18" charset="0"/>
                            </a:rPr>
                            <m:t>𝑒𝐵</m:t>
                          </m:r>
                        </m:num>
                        <m:den>
                          <m:r>
                            <a:rPr lang="en-US" altLang="zh-CN" sz="2000" b="0" i="1" smtClean="0">
                              <a:solidFill>
                                <a:srgbClr val="FFFF00"/>
                              </a:solidFill>
                              <a:latin typeface="Cambria Math" panose="02040503050406030204" pitchFamily="18" charset="0"/>
                            </a:rPr>
                            <m:t>4</m:t>
                          </m:r>
                          <m:r>
                            <a:rPr lang="en-US" altLang="zh-CN" sz="2000" b="0" i="1" smtClean="0">
                              <a:solidFill>
                                <a:srgbClr val="FFFF00"/>
                              </a:solidFill>
                              <a:latin typeface="Cambria Math" panose="02040503050406030204" pitchFamily="18" charset="0"/>
                            </a:rPr>
                            <m:t>𝜋</m:t>
                          </m:r>
                          <m:r>
                            <a:rPr lang="en-US" altLang="zh-CN" sz="2000" b="0" i="1" smtClean="0">
                              <a:solidFill>
                                <a:srgbClr val="FFFF00"/>
                              </a:solidFill>
                              <a:latin typeface="Cambria Math" panose="02040503050406030204" pitchFamily="18" charset="0"/>
                            </a:rPr>
                            <m:t>𝑚</m:t>
                          </m:r>
                        </m:den>
                      </m:f>
                    </m:oMath>
                  </m:oMathPara>
                </a14:m>
                <a:endParaRPr lang="zh-CN" altLang="en-US" sz="2000" i="1" dirty="0"/>
              </a:p>
            </p:txBody>
          </p:sp>
        </mc:Choice>
        <mc:Fallback>
          <p:sp>
            <p:nvSpPr>
              <p:cNvPr id="37" name="矩形 36"/>
              <p:cNvSpPr>
                <a:spLocks noRot="1" noChangeAspect="1" noMove="1" noResize="1" noEditPoints="1" noAdjustHandles="1" noChangeArrowheads="1" noChangeShapeType="1" noTextEdit="1"/>
              </p:cNvSpPr>
              <p:nvPr/>
            </p:nvSpPr>
            <p:spPr>
              <a:xfrm>
                <a:off x="3829130" y="4582204"/>
                <a:ext cx="1847830" cy="72622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p:cNvSpPr/>
              <p:nvPr/>
            </p:nvSpPr>
            <p:spPr>
              <a:xfrm>
                <a:off x="5607507" y="5460161"/>
                <a:ext cx="1216817" cy="430887"/>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FF00"/>
                              </a:solidFill>
                              <a:latin typeface="Cambria Math" panose="02040503050406030204" pitchFamily="18" charset="0"/>
                            </a:rPr>
                          </m:ctrlPr>
                        </m:sSubPr>
                        <m:e>
                          <m:r>
                            <a:rPr lang="en-US" altLang="zh-CN" sz="2000" b="0" i="1" smtClean="0">
                              <a:solidFill>
                                <a:srgbClr val="FFFF00"/>
                              </a:solidFill>
                              <a:latin typeface="Cambria Math" panose="02040503050406030204" pitchFamily="18" charset="0"/>
                            </a:rPr>
                            <m:t>𝜈</m:t>
                          </m:r>
                        </m:e>
                        <m:sub>
                          <m:r>
                            <a:rPr lang="en-US" altLang="zh-CN" sz="2000" b="0" i="1" smtClean="0">
                              <a:solidFill>
                                <a:srgbClr val="FFFF00"/>
                              </a:solidFill>
                              <a:latin typeface="Cambria Math" panose="02040503050406030204" pitchFamily="18" charset="0"/>
                            </a:rPr>
                            <m:t>−</m:t>
                          </m:r>
                        </m:sub>
                      </m:sSub>
                      <m:r>
                        <a:rPr lang="en-US" altLang="zh-CN" sz="2000" b="0" i="1" smtClean="0">
                          <a:solidFill>
                            <a:srgbClr val="FFFF00"/>
                          </a:solidFill>
                          <a:latin typeface="Cambria Math" panose="02040503050406030204" pitchFamily="18" charset="0"/>
                        </a:rPr>
                        <m:t>   </m:t>
                      </m:r>
                      <m:r>
                        <a:rPr lang="en-US" altLang="zh-CN" sz="2000" b="0" i="1" smtClean="0">
                          <a:solidFill>
                            <a:schemeClr val="tx1"/>
                          </a:solidFill>
                          <a:latin typeface="Cambria Math" panose="02040503050406030204" pitchFamily="18" charset="0"/>
                        </a:rPr>
                        <m:t>𝜈</m:t>
                      </m:r>
                      <m:r>
                        <a:rPr lang="en-US" altLang="zh-CN" sz="2000" b="0" i="1" smtClean="0">
                          <a:solidFill>
                            <a:schemeClr val="accent1">
                              <a:lumMod val="60000"/>
                              <a:lumOff val="40000"/>
                            </a:schemeClr>
                          </a:solidFill>
                          <a:latin typeface="Cambria Math" panose="02040503050406030204" pitchFamily="18" charset="0"/>
                        </a:rPr>
                        <m:t>    </m:t>
                      </m:r>
                      <m:sSub>
                        <m:sSubPr>
                          <m:ctrlPr>
                            <a:rPr lang="en-US" altLang="zh-CN" sz="2000" b="0" i="1" smtClean="0">
                              <a:solidFill>
                                <a:schemeClr val="accent1">
                                  <a:lumMod val="60000"/>
                                  <a:lumOff val="40000"/>
                                </a:schemeClr>
                              </a:solidFill>
                              <a:latin typeface="Cambria Math" panose="02040503050406030204" pitchFamily="18" charset="0"/>
                            </a:rPr>
                          </m:ctrlPr>
                        </m:sSubPr>
                        <m:e>
                          <m:r>
                            <a:rPr lang="en-US" altLang="zh-CN" sz="2000" b="0" i="1" smtClean="0">
                              <a:solidFill>
                                <a:schemeClr val="accent1">
                                  <a:lumMod val="60000"/>
                                  <a:lumOff val="40000"/>
                                </a:schemeClr>
                              </a:solidFill>
                              <a:latin typeface="Cambria Math" panose="02040503050406030204" pitchFamily="18" charset="0"/>
                            </a:rPr>
                            <m:t>𝜈</m:t>
                          </m:r>
                        </m:e>
                        <m:sub>
                          <m:r>
                            <a:rPr lang="en-US" altLang="zh-CN" sz="2000" b="0" i="1" smtClean="0">
                              <a:solidFill>
                                <a:schemeClr val="accent1">
                                  <a:lumMod val="60000"/>
                                  <a:lumOff val="40000"/>
                                </a:schemeClr>
                              </a:solidFill>
                              <a:latin typeface="Cambria Math" panose="02040503050406030204" pitchFamily="18" charset="0"/>
                            </a:rPr>
                            <m:t>+</m:t>
                          </m:r>
                        </m:sub>
                      </m:sSub>
                    </m:oMath>
                  </m:oMathPara>
                </a14:m>
                <a:endParaRPr lang="zh-CN" altLang="en-US" sz="2000" i="1" dirty="0"/>
              </a:p>
            </p:txBody>
          </p:sp>
        </mc:Choice>
        <mc:Fallback>
          <p:sp>
            <p:nvSpPr>
              <p:cNvPr id="38" name="矩形 37"/>
              <p:cNvSpPr>
                <a:spLocks noRot="1" noChangeAspect="1" noMove="1" noResize="1" noEditPoints="1" noAdjustHandles="1" noChangeArrowheads="1" noChangeShapeType="1" noTextEdit="1"/>
              </p:cNvSpPr>
              <p:nvPr/>
            </p:nvSpPr>
            <p:spPr>
              <a:xfrm>
                <a:off x="5607507" y="5460161"/>
                <a:ext cx="1216817"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1814970" y="5472255"/>
                <a:ext cx="1216817" cy="430887"/>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𝜈</m:t>
                      </m:r>
                    </m:oMath>
                  </m:oMathPara>
                </a14:m>
                <a:endParaRPr lang="zh-CN" altLang="en-US" sz="2000" i="1" dirty="0"/>
              </a:p>
            </p:txBody>
          </p:sp>
        </mc:Choice>
        <mc:Fallback>
          <p:sp>
            <p:nvSpPr>
              <p:cNvPr id="39" name="矩形 38"/>
              <p:cNvSpPr>
                <a:spLocks noRot="1" noChangeAspect="1" noMove="1" noResize="1" noEditPoints="1" noAdjustHandles="1" noChangeArrowheads="1" noChangeShapeType="1" noTextEdit="1"/>
              </p:cNvSpPr>
              <p:nvPr/>
            </p:nvSpPr>
            <p:spPr>
              <a:xfrm>
                <a:off x="1814970" y="5472255"/>
                <a:ext cx="1216817" cy="43088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651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501763"/>
                                        </p:tgtEl>
                                        <p:attrNameLst>
                                          <p:attrName>style.visibility</p:attrName>
                                        </p:attrNameLst>
                                      </p:cBhvr>
                                      <p:to>
                                        <p:strVal val="visible"/>
                                      </p:to>
                                    </p:set>
                                    <p:animEffect transition="in" filter="box(out)">
                                      <p:cBhvr>
                                        <p:cTn id="11" dur="500"/>
                                        <p:tgtEl>
                                          <p:spTgt spid="50176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501762"/>
                                        </p:tgtEl>
                                        <p:attrNameLst>
                                          <p:attrName>style.visibility</p:attrName>
                                        </p:attrNameLst>
                                      </p:cBhvr>
                                      <p:to>
                                        <p:strVal val="visible"/>
                                      </p:to>
                                    </p:set>
                                    <p:animEffect transition="in" filter="box(out)">
                                      <p:cBhvr>
                                        <p:cTn id="16" dur="500"/>
                                        <p:tgtEl>
                                          <p:spTgt spid="50176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501765"/>
                                        </p:tgtEl>
                                        <p:attrNameLst>
                                          <p:attrName>style.visibility</p:attrName>
                                        </p:attrNameLst>
                                      </p:cBhvr>
                                      <p:to>
                                        <p:strVal val="visible"/>
                                      </p:to>
                                    </p:set>
                                    <p:animEffect transition="in" filter="box(out)">
                                      <p:cBhvr>
                                        <p:cTn id="21" dur="500"/>
                                        <p:tgtEl>
                                          <p:spTgt spid="501765"/>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501764"/>
                                        </p:tgtEl>
                                        <p:attrNameLst>
                                          <p:attrName>style.visibility</p:attrName>
                                        </p:attrNameLst>
                                      </p:cBhvr>
                                      <p:to>
                                        <p:strVal val="visible"/>
                                      </p:to>
                                    </p:set>
                                    <p:animEffect transition="in" filter="box(out)">
                                      <p:cBhvr>
                                        <p:cTn id="26" dur="500"/>
                                        <p:tgtEl>
                                          <p:spTgt spid="501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animBg="1"/>
      <p:bldP spid="501763" grpId="0" animBg="1"/>
      <p:bldP spid="501764" grpId="0" animBg="1"/>
      <p:bldP spid="501765" grpId="0" animBg="1"/>
      <p:bldP spid="5017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ext Box 2"/>
          <p:cNvSpPr txBox="1">
            <a:spLocks noChangeArrowheads="1"/>
          </p:cNvSpPr>
          <p:nvPr/>
        </p:nvSpPr>
        <p:spPr bwMode="auto">
          <a:xfrm>
            <a:off x="276160" y="153423"/>
            <a:ext cx="6596995" cy="91986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shade val="46275"/>
                        <a:invGamma/>
                      </a:schemeClr>
                    </a:gs>
                  </a:gsLst>
                  <a:path path="shape">
                    <a:fillToRect l="50000" t="50000" r="50000" b="50000"/>
                  </a:path>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None/>
            </a:pPr>
            <a:r>
              <a:rPr lang="zh-CN" altLang="en-US" sz="2400" b="1" dirty="0" smtClean="0">
                <a:solidFill>
                  <a:schemeClr val="tx1"/>
                </a:solidFill>
                <a:latin typeface="+mn-ea"/>
                <a:ea typeface="+mn-ea"/>
              </a:rPr>
              <a:t>塞曼效应：荷兰物理学家</a:t>
            </a:r>
            <a:r>
              <a:rPr lang="en-US" altLang="zh-CN" sz="2400" b="1" dirty="0" smtClean="0">
                <a:solidFill>
                  <a:schemeClr val="tx1"/>
                </a:solidFill>
                <a:latin typeface="+mn-ea"/>
                <a:ea typeface="+mn-ea"/>
              </a:rPr>
              <a:t>Pieter Zeeman</a:t>
            </a:r>
            <a:r>
              <a:rPr lang="zh-CN" altLang="en-US" sz="2400" b="1" dirty="0" smtClean="0">
                <a:solidFill>
                  <a:schemeClr val="tx1"/>
                </a:solidFill>
                <a:latin typeface="+mn-ea"/>
                <a:ea typeface="+mn-ea"/>
              </a:rPr>
              <a:t>发现在施加静磁场后一条谱线分裂成了几条</a:t>
            </a:r>
            <a:endParaRPr lang="zh-CN" altLang="en-US" sz="2400" b="1" dirty="0">
              <a:solidFill>
                <a:schemeClr val="tx1"/>
              </a:solidFill>
              <a:latin typeface="+mn-ea"/>
              <a:ea typeface="+mn-ea"/>
            </a:endParaRPr>
          </a:p>
        </p:txBody>
      </p:sp>
      <p:pic>
        <p:nvPicPr>
          <p:cNvPr id="499718" name="Picture 6" descr="02zee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1244034"/>
            <a:ext cx="1731962"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9719" name="Rectangle 7"/>
          <p:cNvSpPr>
            <a:spLocks noChangeArrowheads="1"/>
          </p:cNvSpPr>
          <p:nvPr/>
        </p:nvSpPr>
        <p:spPr bwMode="auto">
          <a:xfrm>
            <a:off x="7223025" y="3764984"/>
            <a:ext cx="1673225" cy="503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buFont typeface="Monotype Sorts" pitchFamily="2" charset="2"/>
              <a:buNone/>
            </a:pPr>
            <a:r>
              <a:rPr lang="en-US" altLang="zh-CN" sz="2400" b="1"/>
              <a:t>P. Zeeman</a:t>
            </a:r>
          </a:p>
        </p:txBody>
      </p:sp>
      <p:sp>
        <p:nvSpPr>
          <p:cNvPr id="2" name="矩形 1"/>
          <p:cNvSpPr/>
          <p:nvPr/>
        </p:nvSpPr>
        <p:spPr>
          <a:xfrm>
            <a:off x="2555776" y="3717032"/>
            <a:ext cx="2664296" cy="498598"/>
          </a:xfrm>
          <a:prstGeom prst="rect">
            <a:avLst/>
          </a:prstGeom>
        </p:spPr>
        <p:txBody>
          <a:bodyPr wrap="square">
            <a:spAutoFit/>
          </a:bodyPr>
          <a:lstStyle/>
          <a:p>
            <a:pPr>
              <a:buNone/>
            </a:pPr>
            <a:r>
              <a:rPr lang="en-US" altLang="zh-CN" sz="2400" b="1" dirty="0" smtClean="0">
                <a:solidFill>
                  <a:schemeClr val="tx1"/>
                </a:solidFill>
              </a:rPr>
              <a:t>1902 Nobel prize</a:t>
            </a:r>
            <a:endParaRPr lang="zh-CN" altLang="en-US" sz="2400" b="1" dirty="0">
              <a:solidFill>
                <a:schemeClr val="tx1"/>
              </a:solidFill>
            </a:endParaRPr>
          </a:p>
        </p:txBody>
      </p:sp>
      <p:pic>
        <p:nvPicPr>
          <p:cNvPr id="24585" name="Picture 9" descr="c:\users\sli\appdata\roaming\360se6\User Data\temp\Zeeman_effect.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992075" y="1268760"/>
            <a:ext cx="3677638" cy="23708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sli\appdata\roaming\360se6\User Data\temp\Zeeman-Effect.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3172" y="4293095"/>
            <a:ext cx="2110716" cy="22452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users\sli\appdata\roaming\360se6\User Data\temp\Sunzeeman191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9139" y="4293096"/>
            <a:ext cx="2619205" cy="22138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p:cNvSpPr txBox="1"/>
              <p:nvPr/>
            </p:nvSpPr>
            <p:spPr>
              <a:xfrm>
                <a:off x="1983854" y="2979546"/>
                <a:ext cx="1221259" cy="518796"/>
              </a:xfrm>
              <a:prstGeom prst="rect">
                <a:avLst/>
              </a:prstGeom>
              <a:solidFill>
                <a:schemeClr val="bg1"/>
              </a:solid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𝒁𝒏</m:t>
                      </m:r>
                      <m:r>
                        <a:rPr lang="en-US" altLang="zh-CN" sz="2400" b="1" i="1" smtClean="0">
                          <a:solidFill>
                            <a:schemeClr val="tx1"/>
                          </a:solidFill>
                          <a:latin typeface="Cambria Math"/>
                        </a:rPr>
                        <m:t> </m:t>
                      </m:r>
                      <m:r>
                        <a:rPr lang="en-US" altLang="zh-CN" sz="2400" b="1" i="1" smtClean="0">
                          <a:solidFill>
                            <a:schemeClr val="tx1"/>
                          </a:solidFill>
                          <a:latin typeface="Cambria Math"/>
                        </a:rPr>
                        <m:t>𝟒𝟖𝟔𝟎</m:t>
                      </m:r>
                      <m:r>
                        <a:rPr lang="en-US" altLang="zh-CN" sz="2400" b="1" i="1" smtClean="0">
                          <a:solidFill>
                            <a:schemeClr val="tx1"/>
                          </a:solidFill>
                          <a:latin typeface="Cambria Math"/>
                          <a:ea typeface="Cambria Math"/>
                        </a:rPr>
                        <m:t>Å</m:t>
                      </m:r>
                    </m:oMath>
                  </m:oMathPara>
                </a14:m>
                <a:endParaRPr lang="zh-CN" altLang="en-US" sz="2400" b="1" dirty="0">
                  <a:solidFill>
                    <a:schemeClr val="tx1"/>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1983854" y="2979546"/>
                <a:ext cx="1221259" cy="518796"/>
              </a:xfrm>
              <a:prstGeom prst="rect">
                <a:avLst/>
              </a:prstGeom>
              <a:blipFill>
                <a:blip r:embed="rId8"/>
                <a:stretch>
                  <a:fillRect r="-20398"/>
                </a:stretch>
              </a:blipFill>
            </p:spPr>
            <p:txBody>
              <a:bodyPr/>
              <a:lstStyle/>
              <a:p>
                <a:r>
                  <a:rPr lang="zh-CN" altLang="en-US">
                    <a:noFill/>
                  </a:rPr>
                  <a:t> </a:t>
                </a:r>
              </a:p>
            </p:txBody>
          </p:sp>
        </mc:Fallback>
      </mc:AlternateContent>
      <p:sp>
        <p:nvSpPr>
          <p:cNvPr id="4" name="TextBox 3"/>
          <p:cNvSpPr txBox="1"/>
          <p:nvPr/>
        </p:nvSpPr>
        <p:spPr>
          <a:xfrm>
            <a:off x="3830894" y="3015798"/>
            <a:ext cx="1677500" cy="467051"/>
          </a:xfrm>
          <a:prstGeom prst="rect">
            <a:avLst/>
          </a:prstGeom>
          <a:solidFill>
            <a:schemeClr val="bg1"/>
          </a:solidFill>
        </p:spPr>
        <p:txBody>
          <a:bodyPr wrap="square" rtlCol="0">
            <a:spAutoFit/>
          </a:bodyPr>
          <a:lstStyle/>
          <a:p>
            <a:pPr>
              <a:buNone/>
            </a:pPr>
            <a:r>
              <a:rPr lang="en-US" altLang="zh-CN" sz="2400" b="1" dirty="0" smtClean="0">
                <a:solidFill>
                  <a:schemeClr val="tx1"/>
                </a:solidFill>
              </a:rPr>
              <a:t>With M.F.</a:t>
            </a:r>
            <a:endParaRPr lang="zh-CN" altLang="en-US" sz="2400" b="1" dirty="0">
              <a:solidFill>
                <a:schemeClr val="tx1"/>
              </a:solidFill>
            </a:endParaRPr>
          </a:p>
        </p:txBody>
      </p:sp>
    </p:spTree>
    <p:extLst>
      <p:ext uri="{BB962C8B-B14F-4D97-AF65-F5344CB8AC3E}">
        <p14:creationId xmlns:p14="http://schemas.microsoft.com/office/powerpoint/2010/main" val="1651197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16632"/>
            <a:ext cx="8534772" cy="719395"/>
          </a:xfrm>
        </p:spPr>
        <p:txBody>
          <a:bodyPr>
            <a:normAutofit/>
          </a:bodyPr>
          <a:lstStyle/>
          <a:p>
            <a:r>
              <a:rPr lang="zh-CN" altLang="en-US" dirty="0" smtClean="0"/>
              <a:t>能量简并度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7750" y="938948"/>
                <a:ext cx="8886250" cy="5730412"/>
              </a:xfrm>
            </p:spPr>
            <p:txBody>
              <a:bodyPr>
                <a:noAutofit/>
              </a:bodyPr>
              <a:lstStyle/>
              <a:p>
                <a14:m>
                  <m:oMath xmlns:m="http://schemas.openxmlformats.org/officeDocument/2006/math">
                    <m:r>
                      <a:rPr lang="en-US" altLang="zh-CN" sz="2200" b="1" i="1" smtClean="0">
                        <a:latin typeface="Cambria Math" panose="02040503050406030204" pitchFamily="18" charset="0"/>
                      </a:rPr>
                      <m:t>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𝟐</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𝟑</m:t>
                    </m:r>
                    <m:r>
                      <a:rPr lang="en-US" altLang="zh-CN" sz="2200" b="1" i="1" smtClean="0">
                        <a:latin typeface="Cambria Math" panose="02040503050406030204" pitchFamily="18" charset="0"/>
                      </a:rPr>
                      <m:t>,…</m:t>
                    </m:r>
                  </m:oMath>
                </a14:m>
                <a:r>
                  <a:rPr lang="en-US" altLang="zh-CN" sz="2200" b="1" dirty="0" smtClean="0"/>
                  <a:t> </a:t>
                </a:r>
                <a:r>
                  <a:rPr lang="zh-CN" altLang="en-US" sz="2200" dirty="0" smtClean="0"/>
                  <a:t>对应</a:t>
                </a:r>
                <a14:m>
                  <m:oMath xmlns:m="http://schemas.openxmlformats.org/officeDocument/2006/math">
                    <m:r>
                      <a:rPr lang="zh-CN" altLang="en-US" sz="2200" b="1" i="1" dirty="0">
                        <a:latin typeface="Cambria Math" panose="02040503050406030204" pitchFamily="18" charset="0"/>
                      </a:rPr>
                      <m:t>不同</m:t>
                    </m:r>
                    <m:r>
                      <a:rPr lang="zh-CN" altLang="en-US" sz="2200" b="1" i="1" dirty="0" smtClean="0">
                        <a:latin typeface="Cambria Math" panose="02040503050406030204" pitchFamily="18" charset="0"/>
                      </a:rPr>
                      <m:t>的</m:t>
                    </m:r>
                    <m:r>
                      <a:rPr lang="en-US" altLang="zh-CN" sz="2200" b="1" i="1" dirty="0" smtClean="0">
                        <a:latin typeface="Cambria Math" panose="02040503050406030204" pitchFamily="18" charset="0"/>
                      </a:rPr>
                      <m:t> </m:t>
                    </m:r>
                    <m:r>
                      <a:rPr lang="zh-CN" altLang="en-US" sz="2200" b="1" i="1" dirty="0">
                        <a:latin typeface="Cambria Math" panose="02040503050406030204" pitchFamily="18" charset="0"/>
                      </a:rPr>
                      <m:t>能量</m:t>
                    </m:r>
                  </m:oMath>
                </a14:m>
                <a:endParaRPr lang="en-US" altLang="zh-CN" sz="2200" b="1" i="1" dirty="0" smtClean="0">
                  <a:latin typeface="Cambria Math" panose="02040503050406030204" pitchFamily="18" charset="0"/>
                </a:endParaRPr>
              </a:p>
              <a:p>
                <a14:m>
                  <m:oMath xmlns:m="http://schemas.openxmlformats.org/officeDocument/2006/math">
                    <m:r>
                      <a:rPr lang="en-US" altLang="zh-CN" sz="2200" b="1" i="1" smtClean="0">
                        <a:latin typeface="Cambria Math" panose="02040503050406030204" pitchFamily="18" charset="0"/>
                      </a:rPr>
                      <m:t>𝒍</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𝟎</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𝟐</m:t>
                    </m:r>
                    <m:r>
                      <a:rPr lang="en-US" altLang="zh-CN" sz="2200" b="1" i="1" smtClean="0">
                        <a:latin typeface="Cambria Math" panose="02040503050406030204" pitchFamily="18" charset="0"/>
                      </a:rPr>
                      <m:t>,…,</m:t>
                    </m:r>
                    <m:d>
                      <m:dPr>
                        <m:ctrlPr>
                          <a:rPr lang="en-US" altLang="zh-CN" sz="2200" b="1" i="1" smtClean="0">
                            <a:latin typeface="Cambria Math" panose="02040503050406030204" pitchFamily="18" charset="0"/>
                          </a:rPr>
                        </m:ctrlPr>
                      </m:dPr>
                      <m:e>
                        <m:r>
                          <a:rPr lang="en-US" altLang="zh-CN" sz="2200" b="1" i="1" smtClean="0">
                            <a:latin typeface="Cambria Math" panose="02040503050406030204" pitchFamily="18" charset="0"/>
                          </a:rPr>
                          <m:t>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e>
                    </m:d>
                  </m:oMath>
                </a14:m>
                <a:r>
                  <a:rPr lang="en-US" altLang="zh-CN" sz="2200" b="1" dirty="0" smtClean="0"/>
                  <a:t> </a:t>
                </a:r>
                <a:r>
                  <a:rPr lang="zh-CN" altLang="en-US" sz="2200" b="1" dirty="0" smtClean="0"/>
                  <a:t>对应不同的角动量大小</a:t>
                </a:r>
                <a:endParaRPr lang="en-US" altLang="zh-CN" sz="2200" dirty="0" smtClean="0"/>
              </a:p>
              <a:p>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𝒎</m:t>
                        </m:r>
                      </m:e>
                      <m:sub>
                        <m:r>
                          <a:rPr lang="en-US" altLang="zh-CN" sz="2200" b="1" i="1" smtClean="0">
                            <a:latin typeface="Cambria Math" panose="02040503050406030204" pitchFamily="18" charset="0"/>
                          </a:rPr>
                          <m:t>𝒍</m:t>
                        </m:r>
                      </m:sub>
                    </m:sSub>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𝟎</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𝟐</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𝒍</m:t>
                    </m:r>
                  </m:oMath>
                </a14:m>
                <a:r>
                  <a:rPr lang="en-US" altLang="zh-CN" sz="2200" dirty="0" smtClean="0"/>
                  <a:t> </a:t>
                </a:r>
                <a:r>
                  <a:rPr lang="zh-CN" altLang="en-US" sz="2200" dirty="0" smtClean="0"/>
                  <a:t>对应角动量的不同 </a:t>
                </a:r>
                <a14:m>
                  <m:oMath xmlns:m="http://schemas.openxmlformats.org/officeDocument/2006/math">
                    <m:r>
                      <a:rPr lang="en-US" altLang="zh-CN" sz="2200" i="1" dirty="0" smtClean="0">
                        <a:latin typeface="Cambria Math" panose="02040503050406030204" pitchFamily="18" charset="0"/>
                      </a:rPr>
                      <m:t>𝑧</m:t>
                    </m:r>
                  </m:oMath>
                </a14:m>
                <a:r>
                  <a:rPr lang="en-US" altLang="zh-CN" sz="2200" dirty="0" smtClean="0"/>
                  <a:t> </a:t>
                </a:r>
                <a:r>
                  <a:rPr lang="zh-CN" altLang="en-US" sz="2200" dirty="0" smtClean="0"/>
                  <a:t>分量</a:t>
                </a:r>
                <a:endParaRPr lang="en-US" altLang="zh-CN" sz="2200" dirty="0" smtClean="0"/>
              </a:p>
              <a:p>
                <a:r>
                  <a:rPr lang="zh-CN" altLang="en-US" sz="2200" dirty="0" smtClean="0"/>
                  <a:t>对于特定的</a:t>
                </a:r>
                <a:r>
                  <a:rPr lang="en-US" altLang="zh-CN" sz="2200" dirty="0" smtClean="0"/>
                  <a:t> </a:t>
                </a:r>
                <a14:m>
                  <m:oMath xmlns:m="http://schemas.openxmlformats.org/officeDocument/2006/math">
                    <m:r>
                      <a:rPr lang="en-US" altLang="zh-CN" sz="2200" b="1" i="1" smtClean="0">
                        <a:latin typeface="Cambria Math" panose="02040503050406030204" pitchFamily="18" charset="0"/>
                      </a:rPr>
                      <m:t>𝒏</m:t>
                    </m:r>
                  </m:oMath>
                </a14:m>
                <a:r>
                  <a:rPr lang="zh-CN" altLang="en-US" sz="2200" dirty="0" smtClean="0"/>
                  <a:t>，</a:t>
                </a:r>
                <a14:m>
                  <m:oMath xmlns:m="http://schemas.openxmlformats.org/officeDocument/2006/math">
                    <m:r>
                      <a:rPr lang="en-US" altLang="zh-CN" sz="2200" b="1" i="1" dirty="0" smtClean="0">
                        <a:latin typeface="Cambria Math" panose="02040503050406030204" pitchFamily="18" charset="0"/>
                      </a:rPr>
                      <m:t>𝒍</m:t>
                    </m:r>
                  </m:oMath>
                </a14:m>
                <a:r>
                  <a:rPr lang="zh-CN" altLang="en-US" sz="2200" dirty="0" smtClean="0"/>
                  <a:t> </a:t>
                </a:r>
                <a:r>
                  <a:rPr lang="zh-CN" altLang="en-US" sz="2200" dirty="0" smtClean="0"/>
                  <a:t>可以取</a:t>
                </a:r>
                <a:r>
                  <a:rPr lang="en-US" altLang="zh-CN" sz="2200" dirty="0" smtClean="0"/>
                  <a:t> </a:t>
                </a:r>
                <a14:m>
                  <m:oMath xmlns:m="http://schemas.openxmlformats.org/officeDocument/2006/math">
                    <m:r>
                      <a:rPr lang="en-US" altLang="zh-CN" sz="2200" b="1" i="1" smtClean="0">
                        <a:latin typeface="Cambria Math" panose="02040503050406030204" pitchFamily="18" charset="0"/>
                      </a:rPr>
                      <m:t>𝒏</m:t>
                    </m:r>
                  </m:oMath>
                </a14:m>
                <a:r>
                  <a:rPr lang="zh-CN" altLang="en-US" sz="2200" dirty="0" smtClean="0"/>
                  <a:t> </a:t>
                </a:r>
                <a:r>
                  <a:rPr lang="zh-CN" altLang="en-US" sz="2200" dirty="0" smtClean="0"/>
                  <a:t>个不同的值</a:t>
                </a:r>
                <a:endParaRPr lang="en-US" altLang="zh-CN" sz="2200" dirty="0" smtClean="0"/>
              </a:p>
              <a:p>
                <a:r>
                  <a:rPr lang="zh-CN" altLang="en-US" sz="2200" dirty="0" smtClean="0"/>
                  <a:t>对于特定的</a:t>
                </a:r>
                <a:r>
                  <a:rPr lang="en-US" altLang="zh-CN" sz="2200" dirty="0" smtClean="0"/>
                  <a:t> </a:t>
                </a:r>
                <a14:m>
                  <m:oMath xmlns:m="http://schemas.openxmlformats.org/officeDocument/2006/math">
                    <m:r>
                      <a:rPr lang="en-US" altLang="zh-CN" sz="2200" b="1" i="1" smtClean="0">
                        <a:latin typeface="Cambria Math" panose="02040503050406030204" pitchFamily="18" charset="0"/>
                      </a:rPr>
                      <m:t>𝒍</m:t>
                    </m:r>
                  </m:oMath>
                </a14:m>
                <a:r>
                  <a:rPr lang="zh-CN" altLang="en-US" sz="2200" dirty="0" smtClean="0"/>
                  <a:t>，</a:t>
                </a:r>
                <a14:m>
                  <m:oMath xmlns:m="http://schemas.openxmlformats.org/officeDocument/2006/math">
                    <m:sSub>
                      <m:sSubPr>
                        <m:ctrlPr>
                          <a:rPr lang="en-US" altLang="zh-CN" sz="2200" b="1" i="1" dirty="0" smtClean="0">
                            <a:latin typeface="Cambria Math" panose="02040503050406030204" pitchFamily="18" charset="0"/>
                          </a:rPr>
                        </m:ctrlPr>
                      </m:sSubPr>
                      <m:e>
                        <m:r>
                          <a:rPr lang="en-US" altLang="zh-CN" sz="2200" b="1" i="1" dirty="0" smtClean="0">
                            <a:latin typeface="Cambria Math" panose="02040503050406030204" pitchFamily="18" charset="0"/>
                          </a:rPr>
                          <m:t>𝒎</m:t>
                        </m:r>
                      </m:e>
                      <m:sub>
                        <m:r>
                          <a:rPr lang="en-US" altLang="zh-CN" sz="2200" b="1" i="1" dirty="0" smtClean="0">
                            <a:latin typeface="Cambria Math" panose="02040503050406030204" pitchFamily="18" charset="0"/>
                          </a:rPr>
                          <m:t>𝒍</m:t>
                        </m:r>
                      </m:sub>
                    </m:sSub>
                  </m:oMath>
                </a14:m>
                <a:r>
                  <a:rPr lang="zh-CN" altLang="en-US" sz="2200" dirty="0" smtClean="0"/>
                  <a:t> </a:t>
                </a:r>
                <a:r>
                  <a:rPr lang="zh-CN" altLang="en-US" sz="2200" dirty="0" smtClean="0"/>
                  <a:t>可以取</a:t>
                </a:r>
                <a:r>
                  <a:rPr lang="en-US" altLang="zh-CN" sz="2200" dirty="0" smtClean="0"/>
                  <a:t> </a:t>
                </a:r>
                <a14:m>
                  <m:oMath xmlns:m="http://schemas.openxmlformats.org/officeDocument/2006/math">
                    <m:r>
                      <a:rPr lang="en-US" altLang="zh-CN" sz="2200" b="1" i="1" smtClean="0">
                        <a:latin typeface="Cambria Math" panose="02040503050406030204" pitchFamily="18" charset="0"/>
                      </a:rPr>
                      <m:t>𝟐</m:t>
                    </m:r>
                    <m:r>
                      <a:rPr lang="en-US" altLang="zh-CN" sz="2200" b="1" i="1" smtClean="0">
                        <a:latin typeface="Cambria Math" panose="02040503050406030204" pitchFamily="18" charset="0"/>
                      </a:rPr>
                      <m:t>𝒍</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oMath>
                </a14:m>
                <a:r>
                  <a:rPr lang="zh-CN" altLang="en-US" sz="2200" dirty="0"/>
                  <a:t> </a:t>
                </a:r>
                <a:r>
                  <a:rPr lang="zh-CN" altLang="en-US" sz="2200" dirty="0" smtClean="0"/>
                  <a:t>个不同的值</a:t>
                </a:r>
                <a:endParaRPr lang="en-US" altLang="zh-CN" sz="2200" dirty="0" smtClean="0"/>
              </a:p>
              <a:p>
                <a:pPr marL="0" indent="0">
                  <a:buNone/>
                </a:pPr>
                <a:r>
                  <a:rPr lang="en-US" altLang="zh-CN" sz="2200" dirty="0"/>
                  <a:t> </a:t>
                </a:r>
                <a:r>
                  <a:rPr lang="en-US" altLang="zh-CN" sz="2200" dirty="0" smtClean="0"/>
                  <a:t>    </a:t>
                </a:r>
                <a:r>
                  <a:rPr lang="zh-CN" altLang="en-US" sz="2200" dirty="0" smtClean="0"/>
                  <a:t>因此对于特定的</a:t>
                </a:r>
                <a:r>
                  <a:rPr lang="en-US" altLang="zh-CN" sz="2200" dirty="0" smtClean="0"/>
                  <a:t> </a:t>
                </a:r>
                <a14:m>
                  <m:oMath xmlns:m="http://schemas.openxmlformats.org/officeDocument/2006/math">
                    <m:r>
                      <a:rPr lang="en-US" altLang="zh-CN" sz="2200" b="1" i="1" smtClean="0">
                        <a:latin typeface="Cambria Math" panose="02040503050406030204" pitchFamily="18" charset="0"/>
                      </a:rPr>
                      <m:t>𝒏</m:t>
                    </m:r>
                  </m:oMath>
                </a14:m>
                <a:r>
                  <a:rPr lang="zh-CN" altLang="en-US" sz="2200" dirty="0" smtClean="0"/>
                  <a:t>，有</a:t>
                </a:r>
                <a:endParaRPr lang="en-US" altLang="zh-CN" sz="22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𝒇</m:t>
                          </m:r>
                        </m:e>
                        <m:sub>
                          <m:r>
                            <a:rPr lang="en-US" altLang="zh-CN" sz="2200" b="1" i="1" smtClean="0">
                              <a:latin typeface="Cambria Math" panose="02040503050406030204" pitchFamily="18" charset="0"/>
                            </a:rPr>
                            <m:t>𝒏</m:t>
                          </m:r>
                        </m:sub>
                      </m:sSub>
                      <m:r>
                        <a:rPr lang="en-US" altLang="zh-CN" sz="2200" b="1" i="1" smtClean="0">
                          <a:latin typeface="Cambria Math" panose="02040503050406030204" pitchFamily="18" charset="0"/>
                        </a:rPr>
                        <m:t>=</m:t>
                      </m:r>
                      <m:nary>
                        <m:naryPr>
                          <m:chr m:val="∑"/>
                          <m:ctrlPr>
                            <a:rPr lang="en-US" altLang="zh-CN" sz="2200" b="1" i="1" smtClean="0">
                              <a:latin typeface="Cambria Math" panose="02040503050406030204" pitchFamily="18" charset="0"/>
                            </a:rPr>
                          </m:ctrlPr>
                        </m:naryPr>
                        <m:sub>
                          <m:r>
                            <a:rPr lang="en-US" altLang="zh-CN" sz="2200" b="1" i="1" smtClean="0">
                              <a:latin typeface="Cambria Math" panose="02040503050406030204" pitchFamily="18" charset="0"/>
                            </a:rPr>
                            <m:t>𝒍</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𝟎</m:t>
                          </m:r>
                        </m:sub>
                        <m:sup>
                          <m:r>
                            <a:rPr lang="en-US" altLang="zh-CN" sz="2200" b="1" i="1" smtClean="0">
                              <a:latin typeface="Cambria Math" panose="02040503050406030204" pitchFamily="18" charset="0"/>
                            </a:rPr>
                            <m:t>𝒏</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p>
                        <m:e>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𝟐</m:t>
                          </m:r>
                          <m:r>
                            <a:rPr lang="en-US" altLang="zh-CN" sz="2200" b="1" i="1" smtClean="0">
                              <a:latin typeface="Cambria Math" panose="02040503050406030204" pitchFamily="18" charset="0"/>
                            </a:rPr>
                            <m:t>𝒍</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r>
                            <a:rPr lang="en-US" altLang="zh-CN" sz="2200" b="1" i="1" smtClean="0">
                              <a:latin typeface="Cambria Math" panose="02040503050406030204" pitchFamily="18" charset="0"/>
                            </a:rPr>
                            <m:t>)</m:t>
                          </m:r>
                        </m:e>
                      </m:nary>
                      <m:r>
                        <a:rPr lang="en-US" altLang="zh-CN" sz="2200" b="1" i="1" smtClean="0">
                          <a:latin typeface="Cambria Math" panose="02040503050406030204" pitchFamily="18" charset="0"/>
                        </a:rPr>
                        <m:t>=</m:t>
                      </m:r>
                      <m:sSup>
                        <m:sSupPr>
                          <m:ctrlPr>
                            <a:rPr lang="en-US" altLang="zh-CN" sz="2200" b="1" i="1" smtClean="0">
                              <a:latin typeface="Cambria Math" panose="02040503050406030204" pitchFamily="18" charset="0"/>
                            </a:rPr>
                          </m:ctrlPr>
                        </m:sSupPr>
                        <m:e>
                          <m:r>
                            <a:rPr lang="en-US" altLang="zh-CN" sz="2200" b="1" i="1" smtClean="0">
                              <a:latin typeface="Cambria Math" panose="02040503050406030204" pitchFamily="18" charset="0"/>
                            </a:rPr>
                            <m:t>𝒏</m:t>
                          </m:r>
                        </m:e>
                        <m:sup>
                          <m:r>
                            <a:rPr lang="en-US" altLang="zh-CN" sz="2200" b="1" i="1" smtClean="0">
                              <a:latin typeface="Cambria Math" panose="02040503050406030204" pitchFamily="18" charset="0"/>
                            </a:rPr>
                            <m:t>𝟐</m:t>
                          </m:r>
                        </m:sup>
                      </m:sSup>
                    </m:oMath>
                  </m:oMathPara>
                </a14:m>
                <a:endParaRPr lang="en-US" altLang="zh-CN" sz="2200" b="1" dirty="0" smtClean="0"/>
              </a:p>
              <a:p>
                <a:pPr marL="0" indent="0">
                  <a:buNone/>
                </a:pPr>
                <a:r>
                  <a:rPr lang="zh-CN" altLang="en-US" sz="2200" dirty="0" smtClean="0"/>
                  <a:t>个不同的</a:t>
                </a:r>
                <a:r>
                  <a:rPr lang="en-US" altLang="zh-CN" sz="2200" dirty="0" smtClean="0"/>
                  <a:t> </a:t>
                </a:r>
                <a14:m>
                  <m:oMath xmlns:m="http://schemas.openxmlformats.org/officeDocument/2006/math">
                    <m:r>
                      <a:rPr lang="en-US" altLang="zh-CN" sz="2200" b="1" i="1" smtClean="0">
                        <a:latin typeface="Cambria Math" panose="02040503050406030204" pitchFamily="18" charset="0"/>
                      </a:rPr>
                      <m:t>𝒍</m:t>
                    </m:r>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𝒎</m:t>
                        </m:r>
                      </m:e>
                      <m:sub>
                        <m:r>
                          <a:rPr lang="en-US" altLang="zh-CN" sz="2200" b="1" i="1" smtClean="0">
                            <a:latin typeface="Cambria Math" panose="02040503050406030204" pitchFamily="18" charset="0"/>
                          </a:rPr>
                          <m:t>𝒍</m:t>
                        </m:r>
                      </m:sub>
                    </m:sSub>
                  </m:oMath>
                </a14:m>
                <a:r>
                  <a:rPr lang="en-US" altLang="zh-CN" sz="2200" dirty="0" smtClean="0"/>
                  <a:t> </a:t>
                </a:r>
                <a:r>
                  <a:rPr lang="zh-CN" altLang="en-US" sz="2200" dirty="0" smtClean="0"/>
                  <a:t>组合</a:t>
                </a:r>
                <a:r>
                  <a:rPr lang="en-US" altLang="zh-CN" sz="2200" dirty="0" smtClean="0"/>
                  <a:t>, </a:t>
                </a:r>
                <a:r>
                  <a:rPr lang="zh-CN" altLang="en-US" sz="2200" dirty="0" smtClean="0"/>
                  <a:t>即有</a:t>
                </a:r>
                <a:r>
                  <a:rPr lang="en-US" altLang="zh-CN" sz="2200" dirty="0" smtClean="0"/>
                  <a:t> </a:t>
                </a:r>
                <a14:m>
                  <m:oMath xmlns:m="http://schemas.openxmlformats.org/officeDocument/2006/math">
                    <m:sSup>
                      <m:sSupPr>
                        <m:ctrlPr>
                          <a:rPr lang="en-US" altLang="zh-CN" sz="2200" b="1" i="1" smtClean="0">
                            <a:latin typeface="Cambria Math" panose="02040503050406030204" pitchFamily="18" charset="0"/>
                          </a:rPr>
                        </m:ctrlPr>
                      </m:sSupPr>
                      <m:e>
                        <m:r>
                          <a:rPr lang="en-US" altLang="zh-CN" sz="2200" b="1" i="1" smtClean="0">
                            <a:latin typeface="Cambria Math" panose="02040503050406030204" pitchFamily="18" charset="0"/>
                          </a:rPr>
                          <m:t>𝒏</m:t>
                        </m:r>
                      </m:e>
                      <m:sup>
                        <m:r>
                          <a:rPr lang="en-US" altLang="zh-CN" sz="2200" b="1" i="1" smtClean="0">
                            <a:latin typeface="Cambria Math" panose="02040503050406030204" pitchFamily="18" charset="0"/>
                          </a:rPr>
                          <m:t>𝟐</m:t>
                        </m:r>
                      </m:sup>
                    </m:sSup>
                  </m:oMath>
                </a14:m>
                <a:r>
                  <a:rPr lang="zh-CN" altLang="en-US" sz="2200" dirty="0" smtClean="0"/>
                  <a:t> </a:t>
                </a:r>
                <a:r>
                  <a:rPr lang="zh-CN" altLang="en-US" sz="2200" dirty="0" smtClean="0"/>
                  <a:t>个不同波函数</a:t>
                </a:r>
                <a:r>
                  <a:rPr lang="en-US" altLang="zh-CN" sz="2200" dirty="0" smtClean="0"/>
                  <a:t> </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𝝍</m:t>
                        </m:r>
                      </m:e>
                      <m:sub>
                        <m:r>
                          <a:rPr lang="en-US" altLang="zh-CN" sz="2200" b="1" i="1" smtClean="0">
                            <a:latin typeface="Cambria Math"/>
                          </a:rPr>
                          <m:t>𝒏</m:t>
                        </m:r>
                        <m:r>
                          <a:rPr lang="en-US" altLang="zh-CN" sz="2200" b="1" i="1" smtClean="0">
                            <a:latin typeface="Cambria Math"/>
                          </a:rPr>
                          <m:t>,</m:t>
                        </m:r>
                        <m:r>
                          <a:rPr lang="en-US" altLang="zh-CN" sz="2200" b="1" i="1" smtClean="0">
                            <a:latin typeface="Cambria Math"/>
                          </a:rPr>
                          <m:t>𝒍</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𝒎</m:t>
                            </m:r>
                          </m:e>
                          <m:sub>
                            <m:r>
                              <a:rPr lang="en-US" altLang="zh-CN" sz="2200" b="1" i="1" smtClean="0">
                                <a:latin typeface="Cambria Math"/>
                              </a:rPr>
                              <m:t>𝒍</m:t>
                            </m:r>
                          </m:sub>
                        </m:sSub>
                      </m:sub>
                    </m:sSub>
                  </m:oMath>
                </a14:m>
                <a:r>
                  <a:rPr lang="zh-CN" altLang="en-US" sz="2200" dirty="0" smtClean="0"/>
                  <a:t> </a:t>
                </a:r>
                <a:r>
                  <a:rPr lang="zh-CN" altLang="en-US" sz="2200" dirty="0" smtClean="0"/>
                  <a:t>对应相同的能量</a:t>
                </a:r>
                <a:r>
                  <a:rPr lang="en-US" altLang="zh-CN" sz="2200" dirty="0" smtClean="0"/>
                  <a:t> </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𝑬</m:t>
                        </m:r>
                      </m:e>
                      <m:sub>
                        <m:r>
                          <a:rPr lang="en-US" altLang="zh-CN" sz="2200" b="1" i="1" smtClean="0">
                            <a:latin typeface="Cambria Math" panose="02040503050406030204" pitchFamily="18" charset="0"/>
                          </a:rPr>
                          <m:t>𝒏</m:t>
                        </m:r>
                      </m:sub>
                    </m:sSub>
                  </m:oMath>
                </a14:m>
                <a:endParaRPr lang="en-US" altLang="zh-CN" sz="2200" b="1"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7750" y="938948"/>
                <a:ext cx="8886250" cy="5730412"/>
              </a:xfrm>
              <a:blipFill>
                <a:blip r:embed="rId3"/>
                <a:stretch>
                  <a:fillRect l="-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37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1386"/>
            <a:ext cx="7886700" cy="464213"/>
          </a:xfrm>
        </p:spPr>
        <p:txBody>
          <a:bodyPr>
            <a:noAutofit/>
          </a:bodyPr>
          <a:lstStyle/>
          <a:p>
            <a:r>
              <a:rPr lang="zh-CN" altLang="en-US" dirty="0" smtClean="0"/>
              <a:t>精细结构</a:t>
            </a:r>
            <a:endParaRPr lang="zh-CN" altLang="en-US" dirty="0"/>
          </a:p>
        </p:txBody>
      </p:sp>
      <p:sp>
        <p:nvSpPr>
          <p:cNvPr id="3" name="内容占位符 2"/>
          <p:cNvSpPr>
            <a:spLocks noGrp="1"/>
          </p:cNvSpPr>
          <p:nvPr>
            <p:ph idx="1"/>
          </p:nvPr>
        </p:nvSpPr>
        <p:spPr>
          <a:xfrm>
            <a:off x="457200" y="1124743"/>
            <a:ext cx="8229600" cy="2831483"/>
          </a:xfrm>
        </p:spPr>
        <p:txBody>
          <a:bodyPr>
            <a:noAutofit/>
          </a:bodyPr>
          <a:lstStyle/>
          <a:p>
            <a:r>
              <a:rPr lang="zh-CN" altLang="en-US" sz="2400" dirty="0" smtClean="0"/>
              <a:t>发现谱线存在更细致的分裂结构</a:t>
            </a:r>
            <a:endParaRPr lang="en-US" altLang="zh-CN" sz="2400" dirty="0" smtClean="0"/>
          </a:p>
          <a:p>
            <a:r>
              <a:rPr lang="zh-CN" altLang="en-US" sz="2400" dirty="0" smtClean="0"/>
              <a:t>例如碱金属的某些谱线是由两条线组成的</a:t>
            </a:r>
            <a:endParaRPr lang="zh-CN" altLang="en-US" sz="2400" dirty="0"/>
          </a:p>
          <a:p>
            <a:r>
              <a:rPr lang="zh-CN" altLang="en-US" sz="2400" dirty="0" smtClean="0"/>
              <a:t>钠的 </a:t>
            </a:r>
            <a:r>
              <a:rPr lang="en-US" altLang="zh-CN" sz="2400" dirty="0" smtClean="0"/>
              <a:t>D </a:t>
            </a:r>
            <a:r>
              <a:rPr lang="zh-CN" altLang="en-US" sz="2400" dirty="0" smtClean="0"/>
              <a:t>线由两条线组成</a:t>
            </a:r>
            <a:r>
              <a:rPr lang="en-US" altLang="zh-CN" sz="2400" dirty="0" smtClean="0"/>
              <a:t> </a:t>
            </a:r>
            <a:r>
              <a:rPr lang="en-US" altLang="zh-CN" sz="2400" dirty="0" smtClean="0">
                <a:solidFill>
                  <a:srgbClr val="FFFF00"/>
                </a:solidFill>
              </a:rPr>
              <a:t>D</a:t>
            </a:r>
            <a:r>
              <a:rPr lang="en-US" altLang="zh-CN" sz="2400" baseline="-25000" dirty="0" smtClean="0">
                <a:solidFill>
                  <a:srgbClr val="FFFF00"/>
                </a:solidFill>
              </a:rPr>
              <a:t>1</a:t>
            </a:r>
            <a:r>
              <a:rPr lang="en-US" altLang="zh-CN" sz="2400" dirty="0" smtClean="0">
                <a:solidFill>
                  <a:srgbClr val="FFFF00"/>
                </a:solidFill>
              </a:rPr>
              <a:t>(589.0nm)  </a:t>
            </a:r>
            <a:r>
              <a:rPr lang="en-US" altLang="zh-CN" sz="2400" dirty="0">
                <a:solidFill>
                  <a:srgbClr val="FFFF00"/>
                </a:solidFill>
              </a:rPr>
              <a:t>and   </a:t>
            </a:r>
            <a:r>
              <a:rPr lang="en-US" altLang="zh-CN" sz="2400" dirty="0" smtClean="0">
                <a:solidFill>
                  <a:srgbClr val="FFFF00"/>
                </a:solidFill>
              </a:rPr>
              <a:t>D</a:t>
            </a:r>
            <a:r>
              <a:rPr lang="en-US" altLang="zh-CN" sz="2400" baseline="-25000" dirty="0" smtClean="0">
                <a:solidFill>
                  <a:srgbClr val="FFFF00"/>
                </a:solidFill>
              </a:rPr>
              <a:t>2</a:t>
            </a:r>
            <a:r>
              <a:rPr lang="en-US" altLang="zh-CN" sz="2400" dirty="0">
                <a:solidFill>
                  <a:srgbClr val="FFFF00"/>
                </a:solidFill>
              </a:rPr>
              <a:t>(589.6nm)</a:t>
            </a:r>
            <a:endParaRPr lang="zh-CN" altLang="en-US" sz="2400" dirty="0">
              <a:solidFill>
                <a:srgbClr val="FFFF00"/>
              </a:solidFill>
              <a:latin typeface="宋体" panose="02010600030101010101" pitchFamily="2" charset="-122"/>
            </a:endParaRPr>
          </a:p>
          <a:p>
            <a:r>
              <a:rPr lang="zh-CN" altLang="en-US" sz="2400" dirty="0" smtClean="0"/>
              <a:t>弱磁场下原子的谱线分裂成偶数条线，这于塞曼效应不同</a:t>
            </a:r>
            <a:endParaRPr lang="zh-CN" altLang="en-US" sz="2400" dirty="0"/>
          </a:p>
          <a:p>
            <a:endParaRPr lang="zh-CN" altLang="en-US" sz="2400" dirty="0"/>
          </a:p>
          <a:p>
            <a:endParaRPr lang="zh-CN" altLang="en-US" sz="2400" dirty="0"/>
          </a:p>
        </p:txBody>
      </p:sp>
      <p:pic>
        <p:nvPicPr>
          <p:cNvPr id="27652" name="Picture 4" descr="c:\users\sli\appdata\roaming\360se6\User Data\temp\sodiumhydrogentrunc.png"/>
          <p:cNvPicPr>
            <a:picLocks noChangeAspect="1" noChangeArrowheads="1"/>
          </p:cNvPicPr>
          <p:nvPr/>
        </p:nvPicPr>
        <p:blipFill rotWithShape="1">
          <a:blip r:embed="rId3">
            <a:extLst>
              <a:ext uri="{BEBA8EAE-BF5A-486C-A8C5-ECC9F3942E4B}">
                <a14:imgProps xmlns:a14="http://schemas.microsoft.com/office/drawing/2010/main">
                  <a14:imgLayer r:embed="rId4"/>
                </a14:imgProps>
              </a:ext>
              <a:ext uri="{28A0092B-C50C-407E-A947-70E740481C1C}">
                <a14:useLocalDpi xmlns:a14="http://schemas.microsoft.com/office/drawing/2010/main" val="0"/>
              </a:ext>
            </a:extLst>
          </a:blip>
          <a:srcRect t="-26338" b="26338"/>
          <a:stretch/>
        </p:blipFill>
        <p:spPr bwMode="auto">
          <a:xfrm>
            <a:off x="107504" y="3861048"/>
            <a:ext cx="8928992" cy="240189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476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爱因斯坦</a:t>
            </a:r>
            <a:r>
              <a:rPr lang="en-US" altLang="zh-CN" smtClean="0"/>
              <a:t>-</a:t>
            </a:r>
            <a:r>
              <a:rPr lang="zh-CN" altLang="en-US" smtClean="0"/>
              <a:t>德哈斯实验</a:t>
            </a:r>
          </a:p>
        </p:txBody>
      </p:sp>
      <p:sp>
        <p:nvSpPr>
          <p:cNvPr id="3" name="内容占位符 2"/>
          <p:cNvSpPr>
            <a:spLocks noGrp="1"/>
          </p:cNvSpPr>
          <p:nvPr>
            <p:ph idx="1"/>
          </p:nvPr>
        </p:nvSpPr>
        <p:spPr>
          <a:xfrm>
            <a:off x="323528" y="1124744"/>
            <a:ext cx="4517815" cy="5065712"/>
          </a:xfrm>
        </p:spPr>
        <p:txBody>
          <a:bodyPr>
            <a:normAutofit lnSpcReduction="10000"/>
          </a:bodyPr>
          <a:lstStyle/>
          <a:p>
            <a:pPr marL="0" indent="0">
              <a:buNone/>
            </a:pPr>
            <a:r>
              <a:rPr lang="zh-CN" altLang="en-US" dirty="0" smtClean="0"/>
              <a:t>若原子具有磁矩且与角动量耦合</a:t>
            </a:r>
            <a:endParaRPr lang="en-US" altLang="zh-CN" dirty="0" smtClean="0"/>
          </a:p>
          <a:p>
            <a:pPr lvl="1"/>
            <a:r>
              <a:rPr lang="zh-CN" altLang="en-US" dirty="0" smtClean="0"/>
              <a:t>无外磁场时这些磁矩方向混乱</a:t>
            </a:r>
            <a:endParaRPr lang="en-US" altLang="zh-CN" dirty="0" smtClean="0"/>
          </a:p>
          <a:p>
            <a:pPr lvl="1"/>
            <a:r>
              <a:rPr lang="zh-CN" altLang="en-US" dirty="0" smtClean="0"/>
              <a:t>有外磁场时这些磁矩按照外场方向排序</a:t>
            </a:r>
            <a:endParaRPr lang="en-US" altLang="zh-CN" dirty="0" smtClean="0"/>
          </a:p>
          <a:p>
            <a:pPr lvl="1"/>
            <a:r>
              <a:rPr lang="zh-CN" altLang="en-US" dirty="0" smtClean="0"/>
              <a:t>磁矩若和角动量耦合，则外场下会产生整体角动量</a:t>
            </a:r>
            <a:endParaRPr lang="en-US" altLang="zh-CN" dirty="0" smtClean="0"/>
          </a:p>
          <a:p>
            <a:pPr lvl="1"/>
            <a:r>
              <a:rPr lang="zh-CN" altLang="en-US" dirty="0" smtClean="0"/>
              <a:t>整体转动会受到挂丝约束，产生振荡</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916832"/>
            <a:ext cx="4319686" cy="3456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9709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smtClean="0">
                <a:latin typeface="Times New Roman" pitchFamily="18" charset="0"/>
                <a:ea typeface="宋体" charset="-122"/>
              </a:rPr>
              <a:t>电子具有自旋</a:t>
            </a:r>
            <a:endParaRPr lang="en-US" altLang="zh-CN" smtClean="0">
              <a:latin typeface="Times New Roman" pitchFamily="18" charset="0"/>
              <a:ea typeface="宋体" charset="-122"/>
            </a:endParaRPr>
          </a:p>
        </p:txBody>
      </p:sp>
      <p:sp>
        <p:nvSpPr>
          <p:cNvPr id="433155" name="Rectangle 3"/>
          <p:cNvSpPr>
            <a:spLocks noGrp="1" noChangeArrowheads="1"/>
          </p:cNvSpPr>
          <p:nvPr>
            <p:ph idx="1"/>
          </p:nvPr>
        </p:nvSpPr>
        <p:spPr>
          <a:xfrm>
            <a:off x="419100" y="981075"/>
            <a:ext cx="8229600" cy="5065713"/>
          </a:xfrm>
        </p:spPr>
        <p:txBody>
          <a:bodyPr/>
          <a:lstStyle/>
          <a:p>
            <a:pPr lvl="1">
              <a:lnSpc>
                <a:spcPct val="90000"/>
              </a:lnSpc>
            </a:pPr>
            <a:r>
              <a:rPr lang="zh-CN" altLang="en-US" sz="2200" smtClean="0">
                <a:latin typeface="Times New Roman" pitchFamily="18" charset="0"/>
                <a:ea typeface="宋体" charset="-122"/>
              </a:rPr>
              <a:t>自旋量子数</a:t>
            </a:r>
            <a:endParaRPr lang="en-US" altLang="zh-CN" sz="2200" smtClean="0">
              <a:latin typeface="Times New Roman" pitchFamily="18" charset="0"/>
              <a:ea typeface="宋体" charset="-122"/>
            </a:endParaRPr>
          </a:p>
          <a:p>
            <a:pPr lvl="1">
              <a:lnSpc>
                <a:spcPct val="90000"/>
              </a:lnSpc>
            </a:pPr>
            <a:endParaRPr lang="en-US" altLang="zh-CN" sz="2200" smtClean="0">
              <a:latin typeface="Times New Roman" pitchFamily="18" charset="0"/>
              <a:ea typeface="宋体" charset="-122"/>
            </a:endParaRPr>
          </a:p>
          <a:p>
            <a:pPr lvl="1">
              <a:lnSpc>
                <a:spcPct val="90000"/>
              </a:lnSpc>
            </a:pPr>
            <a:r>
              <a:rPr lang="en-US" altLang="zh-CN" sz="2200" smtClean="0">
                <a:latin typeface="Times New Roman" pitchFamily="18" charset="0"/>
                <a:ea typeface="宋体" charset="-122"/>
              </a:rPr>
              <a:t>Stern-Gerlach</a:t>
            </a:r>
            <a:r>
              <a:rPr lang="zh-CN" altLang="en-US" sz="2200" smtClean="0">
                <a:latin typeface="Times New Roman" pitchFamily="18" charset="0"/>
                <a:ea typeface="宋体" charset="-122"/>
              </a:rPr>
              <a:t>实验</a:t>
            </a:r>
            <a:endParaRPr lang="en-US" altLang="zh-CN" sz="2200" smtClean="0">
              <a:latin typeface="Times New Roman" pitchFamily="18" charset="0"/>
              <a:ea typeface="宋体" charset="-122"/>
            </a:endParaRPr>
          </a:p>
        </p:txBody>
      </p:sp>
      <p:pic>
        <p:nvPicPr>
          <p:cNvPr id="433157" name="Picture 5" descr="41_Figure13-I"/>
          <p:cNvPicPr>
            <a:picLocks noChangeAspect="1" noChangeArrowheads="1"/>
          </p:cNvPicPr>
          <p:nvPr/>
        </p:nvPicPr>
        <p:blipFill>
          <a:blip r:embed="rId3">
            <a:extLst>
              <a:ext uri="{28A0092B-C50C-407E-A947-70E740481C1C}">
                <a14:useLocalDpi xmlns:a14="http://schemas.microsoft.com/office/drawing/2010/main" val="0"/>
              </a:ext>
            </a:extLst>
          </a:blip>
          <a:srcRect b="3200"/>
          <a:stretch>
            <a:fillRect/>
          </a:stretch>
        </p:blipFill>
        <p:spPr bwMode="auto">
          <a:xfrm>
            <a:off x="609600" y="2133600"/>
            <a:ext cx="7848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3492500" y="836613"/>
          <a:ext cx="1339850" cy="925512"/>
        </p:xfrm>
        <a:graphic>
          <a:graphicData uri="http://schemas.openxmlformats.org/presentationml/2006/ole">
            <mc:AlternateContent xmlns:mc="http://schemas.openxmlformats.org/markup-compatibility/2006">
              <mc:Choice xmlns:v="urn:schemas-microsoft-com:vml" Requires="v">
                <p:oleObj spid="_x0000_s114704" name="Equation" r:id="rId4" imgW="571252" imgH="393529" progId="Equation.DSMT4">
                  <p:embed/>
                </p:oleObj>
              </mc:Choice>
              <mc:Fallback>
                <p:oleObj name="Equation" r:id="rId4" imgW="571252"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836613"/>
                        <a:ext cx="133985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58211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 calcmode="lin" valueType="num">
                                      <p:cBhvr additive="base">
                                        <p:cTn id="7" dur="500" fill="hold"/>
                                        <p:tgtEl>
                                          <p:spTgt spid="433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3155">
                                            <p:txEl>
                                              <p:pRg st="0" end="0"/>
                                            </p:txEl>
                                          </p:spTgt>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433155">
                                            <p:txEl>
                                              <p:pRg st="2" end="2"/>
                                            </p:txEl>
                                          </p:spTgt>
                                        </p:tgtEl>
                                        <p:attrNameLst>
                                          <p:attrName>style.visibility</p:attrName>
                                        </p:attrNameLst>
                                      </p:cBhvr>
                                      <p:to>
                                        <p:strVal val="visible"/>
                                      </p:to>
                                    </p:set>
                                    <p:anim calcmode="lin" valueType="num">
                                      <p:cBhvr additive="base">
                                        <p:cTn id="15" dur="500" fill="hold"/>
                                        <p:tgtEl>
                                          <p:spTgt spid="43315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33155">
                                            <p:txEl>
                                              <p:pRg st="2" end="2"/>
                                            </p:txEl>
                                          </p:spTgt>
                                        </p:tgtEl>
                                        <p:attrNameLst>
                                          <p:attrName>ppt_y</p:attrName>
                                        </p:attrNameLst>
                                      </p:cBhvr>
                                      <p:tavLst>
                                        <p:tav tm="0">
                                          <p:val>
                                            <p:strVal val="#ppt_y"/>
                                          </p:val>
                                        </p:tav>
                                        <p:tav tm="100000">
                                          <p:val>
                                            <p:strVal val="#ppt_y"/>
                                          </p:val>
                                        </p:tav>
                                      </p:tavLst>
                                    </p:anim>
                                  </p:childTnLst>
                                </p:cTn>
                              </p:par>
                              <p:par>
                                <p:cTn id="17" presetID="9" presetClass="entr" presetSubtype="0" fill="hold" nodeType="withEffect">
                                  <p:stCondLst>
                                    <p:cond delay="0"/>
                                  </p:stCondLst>
                                  <p:childTnLst>
                                    <p:set>
                                      <p:cBhvr>
                                        <p:cTn id="18" dur="1" fill="hold">
                                          <p:stCondLst>
                                            <p:cond delay="0"/>
                                          </p:stCondLst>
                                        </p:cTn>
                                        <p:tgtEl>
                                          <p:spTgt spid="433157"/>
                                        </p:tgtEl>
                                        <p:attrNameLst>
                                          <p:attrName>style.visibility</p:attrName>
                                        </p:attrNameLst>
                                      </p:cBhvr>
                                      <p:to>
                                        <p:strVal val="visible"/>
                                      </p:to>
                                    </p:set>
                                    <p:animEffect transition="in" filter="dissolve">
                                      <p:cBhvr>
                                        <p:cTn id="19" dur="500"/>
                                        <p:tgtEl>
                                          <p:spTgt spid="433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467" name="Picture 43" descr="图18-41"/>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19672" y="222573"/>
            <a:ext cx="5688632" cy="2204391"/>
          </a:xfrm>
          <a:prstGeom prst="rect">
            <a:avLst/>
          </a:prstGeom>
          <a:noFill/>
          <a:extLst>
            <a:ext uri="{909E8E84-426E-40DD-AFC4-6F175D3DCCD1}">
              <a14:hiddenFill xmlns:a14="http://schemas.microsoft.com/office/drawing/2010/main">
                <a:solidFill>
                  <a:srgbClr val="FFFFFF"/>
                </a:solidFill>
              </a14:hiddenFill>
            </a:ext>
          </a:extLst>
        </p:spPr>
      </p:pic>
      <p:grpSp>
        <p:nvGrpSpPr>
          <p:cNvPr id="487469" name="Group 45"/>
          <p:cNvGrpSpPr>
            <a:grpSpLocks/>
          </p:cNvGrpSpPr>
          <p:nvPr/>
        </p:nvGrpSpPr>
        <p:grpSpPr bwMode="auto">
          <a:xfrm>
            <a:off x="5724525" y="876622"/>
            <a:ext cx="334963" cy="1266825"/>
            <a:chOff x="3606" y="824"/>
            <a:chExt cx="211" cy="798"/>
          </a:xfrm>
        </p:grpSpPr>
        <p:sp>
          <p:nvSpPr>
            <p:cNvPr id="487451" name="Line 27"/>
            <p:cNvSpPr>
              <a:spLocks noChangeShapeType="1"/>
            </p:cNvSpPr>
            <p:nvPr/>
          </p:nvSpPr>
          <p:spPr bwMode="auto">
            <a:xfrm flipV="1">
              <a:off x="3606" y="824"/>
              <a:ext cx="0" cy="768"/>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aphicFrame>
          <p:nvGraphicFramePr>
            <p:cNvPr id="487452" name="Object 28"/>
            <p:cNvGraphicFramePr>
              <a:graphicFrameLocks noChangeAspect="1"/>
            </p:cNvGraphicFramePr>
            <p:nvPr/>
          </p:nvGraphicFramePr>
          <p:xfrm>
            <a:off x="3646" y="1434"/>
            <a:ext cx="171" cy="188"/>
          </p:xfrm>
          <a:graphic>
            <a:graphicData uri="http://schemas.openxmlformats.org/presentationml/2006/ole">
              <mc:AlternateContent xmlns:mc="http://schemas.openxmlformats.org/markup-compatibility/2006">
                <mc:Choice xmlns:v="urn:schemas-microsoft-com:vml" Requires="v">
                  <p:oleObj spid="_x0000_s115729" name="Equation" r:id="rId6" imgW="114120" imgH="139680" progId="Equation.3">
                    <p:embed/>
                  </p:oleObj>
                </mc:Choice>
                <mc:Fallback>
                  <p:oleObj name="Equation" r:id="rId6" imgW="114120" imgH="139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6" y="1434"/>
                          <a:ext cx="171"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a14="http://schemas.microsoft.com/office/drawing/2010/main" Requires="a14">
          <p:sp>
            <p:nvSpPr>
              <p:cNvPr id="23" name="内容占位符 2"/>
              <p:cNvSpPr txBox="1">
                <a:spLocks/>
              </p:cNvSpPr>
              <p:nvPr/>
            </p:nvSpPr>
            <p:spPr>
              <a:xfrm>
                <a:off x="490952" y="2424081"/>
                <a:ext cx="8195847" cy="4317287"/>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40000"/>
                  </a:lnSpc>
                  <a:buFont typeface="Arial" panose="020B0604020202020204" pitchFamily="34" charset="0"/>
                  <a:buNone/>
                </a:pPr>
                <a14:m>
                  <m:oMath xmlns:m="http://schemas.openxmlformats.org/officeDocument/2006/math">
                    <m:r>
                      <a:rPr lang="en-US" altLang="zh-CN" b="0" i="1" smtClean="0">
                        <a:latin typeface="Cambria Math" panose="02040503050406030204" pitchFamily="18" charset="0"/>
                      </a:rPr>
                      <m:t>𝑧</m:t>
                    </m:r>
                  </m:oMath>
                </a14:m>
                <a:r>
                  <a:rPr lang="zh-CN" altLang="en-US" dirty="0" smtClean="0"/>
                  <a:t>方向磁场与磁矩间的相互作用能</a:t>
                </a:r>
                <a:endParaRPr lang="en-US" altLang="zh-CN" i="0" dirty="0" smtClean="0">
                  <a:latin typeface="Cambria Math"/>
                </a:endParaRPr>
              </a:p>
              <a:p>
                <a:pPr marL="0" indent="0">
                  <a:lnSpc>
                    <a:spcPct val="140000"/>
                  </a:lnSpc>
                  <a:buFont typeface="Arial" panose="020B0604020202020204" pitchFamily="34" charset="0"/>
                  <a:buNone/>
                </a:pPr>
                <a:r>
                  <a:rPr lang="en-US" altLang="zh-CN" b="0" dirty="0" smtClean="0"/>
                  <a:t>			</a:t>
                </a:r>
                <a14:m>
                  <m:oMath xmlns:m="http://schemas.openxmlformats.org/officeDocument/2006/math">
                    <m:r>
                      <a:rPr lang="en-US" altLang="zh-CN" b="0" i="1" smtClean="0">
                        <a:latin typeface="Cambria Math"/>
                      </a:rPr>
                      <m:t>𝑈</m:t>
                    </m:r>
                    <m:r>
                      <a:rPr lang="en-US" altLang="zh-CN" b="0" i="1" smtClean="0">
                        <a:latin typeface="Cambria Math"/>
                      </a:rPr>
                      <m:t>=−</m:t>
                    </m:r>
                    <m:acc>
                      <m:accPr>
                        <m:chr m:val="⃗"/>
                        <m:ctrlPr>
                          <a:rPr lang="en-US" altLang="zh-CN" i="1" smtClean="0">
                            <a:latin typeface="Cambria Math" panose="02040503050406030204" pitchFamily="18" charset="0"/>
                          </a:rPr>
                        </m:ctrlPr>
                      </m:accPr>
                      <m:e>
                        <m:r>
                          <a:rPr lang="en-US" altLang="zh-CN" b="0" i="1" smtClean="0">
                            <a:latin typeface="Cambria Math"/>
                          </a:rPr>
                          <m:t>𝑀</m:t>
                        </m:r>
                      </m:e>
                    </m:acc>
                    <m:r>
                      <a:rPr lang="en-US" altLang="zh-CN" b="0" i="1" dirty="0" smtClean="0">
                        <a:latin typeface="Cambria Math"/>
                      </a:rPr>
                      <m:t>∙</m:t>
                    </m:r>
                    <m:acc>
                      <m:accPr>
                        <m:chr m:val="⃗"/>
                        <m:ctrlPr>
                          <a:rPr lang="en-US" altLang="zh-CN" i="1" dirty="0" smtClean="0">
                            <a:latin typeface="Cambria Math" panose="02040503050406030204" pitchFamily="18" charset="0"/>
                          </a:rPr>
                        </m:ctrlPr>
                      </m:accPr>
                      <m:e>
                        <m:r>
                          <a:rPr lang="en-US" altLang="zh-CN" b="0" i="1" dirty="0" smtClean="0">
                            <a:latin typeface="Cambria Math"/>
                          </a:rPr>
                          <m:t>𝐵</m:t>
                        </m:r>
                      </m:e>
                    </m:acc>
                    <m:r>
                      <a:rPr lang="en-US" altLang="zh-CN" b="0" i="1" dirty="0" smtClean="0">
                        <a:latin typeface="Cambria Math"/>
                      </a:rPr>
                      <m:t>=−</m:t>
                    </m:r>
                    <m:sSub>
                      <m:sSubPr>
                        <m:ctrlPr>
                          <a:rPr lang="en-US" altLang="zh-CN" i="1" dirty="0" smtClean="0">
                            <a:latin typeface="Cambria Math" panose="02040503050406030204" pitchFamily="18" charset="0"/>
                          </a:rPr>
                        </m:ctrlPr>
                      </m:sSubPr>
                      <m:e>
                        <m:r>
                          <a:rPr lang="en-US" altLang="zh-CN" b="0" i="1" dirty="0" smtClean="0">
                            <a:latin typeface="Cambria Math"/>
                          </a:rPr>
                          <m:t>𝑀</m:t>
                        </m:r>
                      </m:e>
                      <m:sub>
                        <m:r>
                          <a:rPr lang="en-US" altLang="zh-CN" b="0" i="1" dirty="0" smtClean="0">
                            <a:latin typeface="Cambria Math"/>
                          </a:rPr>
                          <m:t>𝑧</m:t>
                        </m:r>
                      </m:sub>
                    </m:sSub>
                    <m:r>
                      <a:rPr lang="en-US" altLang="zh-CN" b="0" i="1" dirty="0" smtClean="0">
                        <a:latin typeface="Cambria Math"/>
                      </a:rPr>
                      <m:t>𝐵</m:t>
                    </m:r>
                  </m:oMath>
                </a14:m>
                <a:endParaRPr lang="en-US" altLang="zh-CN" dirty="0" smtClean="0"/>
              </a:p>
              <a:p>
                <a:pPr marL="0" indent="0">
                  <a:lnSpc>
                    <a:spcPct val="140000"/>
                  </a:lnSpc>
                  <a:buFont typeface="Arial" panose="020B0604020202020204" pitchFamily="34" charset="0"/>
                  <a:buNone/>
                </a:pPr>
                <a:r>
                  <a:rPr lang="zh-CN" altLang="en-US" dirty="0" smtClean="0"/>
                  <a:t>其中电子磁矩</a:t>
                </a:r>
                <a:r>
                  <a:rPr lang="en-US" altLang="zh-CN" dirty="0" smtClean="0"/>
                  <a:t> </a:t>
                </a:r>
                <a:r>
                  <a:rPr lang="zh-CN" altLang="en-US" dirty="0" smtClean="0"/>
                  <a:t> </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𝑀</m:t>
                        </m:r>
                      </m:e>
                      <m:sub>
                        <m:r>
                          <a:rPr lang="en-US" altLang="zh-CN" b="0" i="1" smtClean="0">
                            <a:latin typeface="Cambria Math"/>
                          </a:rPr>
                          <m:t>𝑧</m:t>
                        </m:r>
                      </m:sub>
                    </m:sSub>
                    <m:r>
                      <a:rPr lang="en-US" altLang="zh-CN" b="0" i="1" dirty="0" smtClean="0">
                        <a:latin typeface="Cambria Math"/>
                      </a:rPr>
                      <m:t>=−</m:t>
                    </m:r>
                    <m:f>
                      <m:fPr>
                        <m:ctrlPr>
                          <a:rPr lang="en-US" altLang="zh-CN" i="1" dirty="0" smtClean="0">
                            <a:latin typeface="Cambria Math" panose="02040503050406030204" pitchFamily="18" charset="0"/>
                          </a:rPr>
                        </m:ctrlPr>
                      </m:fPr>
                      <m:num>
                        <m:r>
                          <a:rPr lang="en-US" altLang="zh-CN" b="0" i="1" dirty="0" smtClean="0">
                            <a:latin typeface="Cambria Math"/>
                          </a:rPr>
                          <m:t>𝑒</m:t>
                        </m:r>
                      </m:num>
                      <m:den>
                        <m:r>
                          <a:rPr lang="en-US" altLang="zh-CN" b="0" i="1" dirty="0" smtClean="0">
                            <a:latin typeface="Cambria Math"/>
                          </a:rPr>
                          <m:t>2</m:t>
                        </m:r>
                        <m:r>
                          <a:rPr lang="en-US" altLang="zh-CN" b="0" i="1" dirty="0" smtClean="0">
                            <a:latin typeface="Cambria Math"/>
                          </a:rPr>
                          <m:t>𝑚</m:t>
                        </m:r>
                      </m:den>
                    </m:f>
                    <m:sSub>
                      <m:sSubPr>
                        <m:ctrlPr>
                          <a:rPr lang="en-US" altLang="zh-CN" i="1" dirty="0" smtClean="0">
                            <a:latin typeface="Cambria Math" panose="02040503050406030204" pitchFamily="18" charset="0"/>
                          </a:rPr>
                        </m:ctrlPr>
                      </m:sSubPr>
                      <m:e>
                        <m:r>
                          <a:rPr lang="en-US" altLang="zh-CN" b="0" i="1" dirty="0" smtClean="0">
                            <a:latin typeface="Cambria Math"/>
                          </a:rPr>
                          <m:t>𝐿</m:t>
                        </m:r>
                      </m:e>
                      <m:sub>
                        <m:r>
                          <a:rPr lang="en-US" altLang="zh-CN" b="0" i="1" dirty="0" smtClean="0">
                            <a:latin typeface="Cambria Math"/>
                          </a:rPr>
                          <m:t>𝑧</m:t>
                        </m:r>
                      </m:sub>
                    </m:sSub>
                    <m:r>
                      <a:rPr lang="en-US" altLang="zh-CN" b="0" i="1" dirty="0" smtClean="0">
                        <a:latin typeface="Cambria Math"/>
                      </a:rPr>
                      <m:t>,   </m:t>
                    </m:r>
                    <m:sSub>
                      <m:sSubPr>
                        <m:ctrlPr>
                          <a:rPr lang="en-US" altLang="zh-CN" i="1" smtClean="0">
                            <a:latin typeface="Cambria Math" panose="02040503050406030204" pitchFamily="18" charset="0"/>
                          </a:rPr>
                        </m:ctrlPr>
                      </m:sSubPr>
                      <m:e>
                        <m:r>
                          <a:rPr lang="en-US" altLang="zh-CN" b="0" i="1" smtClean="0">
                            <a:latin typeface="Cambria Math"/>
                          </a:rPr>
                          <m:t>𝐿</m:t>
                        </m:r>
                      </m:e>
                      <m:sub>
                        <m:r>
                          <a:rPr lang="en-US" altLang="zh-CN" b="0" i="1" smtClean="0">
                            <a:latin typeface="Cambria Math"/>
                          </a:rPr>
                          <m:t>𝑧</m:t>
                        </m:r>
                      </m:sub>
                    </m:sSub>
                    <m:r>
                      <a:rPr lang="en-US" altLang="zh-CN" b="0" i="1"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𝑚</m:t>
                        </m:r>
                      </m:e>
                      <m:sub>
                        <m:r>
                          <a:rPr lang="en-US" altLang="zh-CN" b="0" i="1" smtClean="0">
                            <a:latin typeface="Cambria Math"/>
                          </a:rPr>
                          <m:t>𝑙</m:t>
                        </m:r>
                      </m:sub>
                    </m:sSub>
                    <m:r>
                      <a:rPr lang="en-US" altLang="zh-CN" b="0" i="1" smtClean="0">
                        <a:latin typeface="Cambria Math"/>
                      </a:rPr>
                      <m:t>ℏ     </m:t>
                    </m:r>
                  </m:oMath>
                </a14:m>
                <a:endParaRPr lang="en-US" altLang="zh-CN" i="1" dirty="0" smtClean="0">
                  <a:latin typeface="Cambria Math"/>
                </a:endParaRPr>
              </a:p>
              <a:p>
                <a:pPr marL="0" indent="0">
                  <a:lnSpc>
                    <a:spcPct val="140000"/>
                  </a:lnSpc>
                  <a:buFont typeface="Arial" panose="020B0604020202020204" pitchFamily="34" charset="0"/>
                  <a:buNone/>
                </a:pPr>
                <a:r>
                  <a:rPr lang="en-US" altLang="zh-CN" b="0" dirty="0" smtClean="0"/>
                  <a:t>				</a:t>
                </a:r>
                <a14:m>
                  <m:oMath xmlns:m="http://schemas.openxmlformats.org/officeDocument/2006/math">
                    <m:r>
                      <a:rPr lang="en-US" altLang="zh-CN" b="0" i="1"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𝑚</m:t>
                        </m:r>
                      </m:e>
                      <m:sub>
                        <m:r>
                          <a:rPr lang="en-US" altLang="zh-CN" b="0" i="1" smtClean="0">
                            <a:latin typeface="Cambria Math"/>
                          </a:rPr>
                          <m:t>𝑙</m:t>
                        </m:r>
                      </m:sub>
                    </m:sSub>
                    <m:r>
                      <a:rPr lang="en-US" altLang="zh-CN" b="0" i="1" smtClean="0">
                        <a:latin typeface="Cambria Math"/>
                      </a:rPr>
                      <m:t>=0,±1,±2,…,±</m:t>
                    </m:r>
                    <m:r>
                      <a:rPr lang="en-US" altLang="zh-CN" b="0" i="1" smtClean="0">
                        <a:latin typeface="Cambria Math"/>
                      </a:rPr>
                      <m:t>𝑙</m:t>
                    </m:r>
                    <m:r>
                      <a:rPr lang="en-US" altLang="zh-CN" b="0" i="1" smtClean="0">
                        <a:latin typeface="Cambria Math"/>
                      </a:rPr>
                      <m:t>)</m:t>
                    </m:r>
                  </m:oMath>
                </a14:m>
                <a:endParaRPr lang="en-US" altLang="zh-CN" dirty="0" smtClean="0"/>
              </a:p>
              <a:p>
                <a:pPr marL="0" indent="0">
                  <a:lnSpc>
                    <a:spcPct val="140000"/>
                  </a:lnSpc>
                  <a:buFont typeface="Arial" panose="020B0604020202020204" pitchFamily="34" charset="0"/>
                  <a:buNone/>
                </a:pPr>
                <a:r>
                  <a:rPr lang="zh-CN" altLang="en-US" dirty="0" smtClean="0"/>
                  <a:t>因此      </a:t>
                </a:r>
                <a:r>
                  <a:rPr lang="en-US" altLang="zh-CN" dirty="0" smtClean="0"/>
                  <a:t>          	</a:t>
                </a:r>
                <a14:m>
                  <m:oMath xmlns:m="http://schemas.openxmlformats.org/officeDocument/2006/math">
                    <m:r>
                      <a:rPr lang="en-US" altLang="zh-CN" b="0" i="1" smtClean="0">
                        <a:latin typeface="Cambria Math"/>
                      </a:rPr>
                      <m:t>𝑈</m:t>
                    </m:r>
                    <m:r>
                      <a:rPr lang="en-US" altLang="zh-CN" b="0" i="1" smtClean="0">
                        <a:latin typeface="Cambria Math"/>
                      </a:rPr>
                      <m:t>=−</m:t>
                    </m:r>
                    <m:f>
                      <m:fPr>
                        <m:ctrlPr>
                          <a:rPr lang="en-US" altLang="zh-CN" i="1" smtClean="0">
                            <a:latin typeface="Cambria Math" panose="02040503050406030204" pitchFamily="18" charset="0"/>
                          </a:rPr>
                        </m:ctrlPr>
                      </m:fPr>
                      <m:num>
                        <m:r>
                          <a:rPr lang="en-US" altLang="zh-CN" b="0" i="1" smtClean="0">
                            <a:latin typeface="Cambria Math"/>
                          </a:rPr>
                          <m:t>𝑒</m:t>
                        </m:r>
                        <m:sSub>
                          <m:sSubPr>
                            <m:ctrlPr>
                              <a:rPr lang="en-US" altLang="zh-CN" i="1" smtClean="0">
                                <a:latin typeface="Cambria Math" panose="02040503050406030204" pitchFamily="18" charset="0"/>
                              </a:rPr>
                            </m:ctrlPr>
                          </m:sSubPr>
                          <m:e>
                            <m:r>
                              <a:rPr lang="en-US" altLang="zh-CN" b="0" i="1" smtClean="0">
                                <a:latin typeface="Cambria Math"/>
                              </a:rPr>
                              <m:t>𝑚</m:t>
                            </m:r>
                          </m:e>
                          <m:sub>
                            <m:r>
                              <a:rPr lang="en-US" altLang="zh-CN" b="0" i="1" smtClean="0">
                                <a:latin typeface="Cambria Math"/>
                              </a:rPr>
                              <m:t>𝑙</m:t>
                            </m:r>
                          </m:sub>
                        </m:sSub>
                        <m:r>
                          <a:rPr lang="en-US" altLang="zh-CN" b="0" i="1" smtClean="0">
                            <a:latin typeface="Cambria Math"/>
                          </a:rPr>
                          <m:t>ℏ</m:t>
                        </m:r>
                      </m:num>
                      <m:den>
                        <m:r>
                          <a:rPr lang="en-US" altLang="zh-CN" b="0" i="1" smtClean="0">
                            <a:latin typeface="Cambria Math"/>
                          </a:rPr>
                          <m:t>2</m:t>
                        </m:r>
                        <m:r>
                          <a:rPr lang="en-US" altLang="zh-CN" b="0" i="1" smtClean="0">
                            <a:latin typeface="Cambria Math"/>
                          </a:rPr>
                          <m:t>𝑚</m:t>
                        </m:r>
                      </m:den>
                    </m:f>
                    <m:r>
                      <a:rPr lang="en-US" altLang="zh-CN" b="0" i="1" smtClean="0">
                        <a:latin typeface="Cambria Math"/>
                      </a:rPr>
                      <m:t>𝐵</m:t>
                    </m:r>
                  </m:oMath>
                </a14:m>
                <a:endParaRPr lang="en-US" altLang="zh-CN" dirty="0" smtClean="0"/>
              </a:p>
              <a:p>
                <a:pPr marL="0" indent="0">
                  <a:lnSpc>
                    <a:spcPct val="140000"/>
                  </a:lnSpc>
                  <a:buNone/>
                </a:pPr>
                <a:r>
                  <a:rPr lang="zh-CN" altLang="en-US" dirty="0" smtClean="0"/>
                  <a:t>电子受力</a:t>
                </a:r>
                <a:r>
                  <a:rPr lang="en-US" altLang="zh-CN"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𝐹</m:t>
                        </m:r>
                      </m:e>
                      <m:sub>
                        <m:r>
                          <a:rPr lang="en-US" altLang="zh-CN" b="0" i="1" smtClean="0">
                            <a:latin typeface="Cambria Math"/>
                          </a:rPr>
                          <m:t>𝑧</m:t>
                        </m:r>
                      </m:sub>
                    </m:sSub>
                    <m:r>
                      <a:rPr lang="en-US" altLang="zh-CN" b="0" i="1" smtClean="0">
                        <a:latin typeface="Cambria Math"/>
                      </a:rPr>
                      <m:t>=−</m:t>
                    </m:r>
                    <m:f>
                      <m:fPr>
                        <m:ctrlPr>
                          <a:rPr lang="en-US" altLang="zh-CN"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𝑈</m:t>
                        </m:r>
                      </m:num>
                      <m:den>
                        <m:r>
                          <a:rPr lang="en-US" altLang="zh-CN" b="0" i="1" smtClean="0">
                            <a:latin typeface="Cambria Math"/>
                          </a:rPr>
                          <m:t>𝜕</m:t>
                        </m:r>
                        <m:r>
                          <a:rPr lang="en-US" altLang="zh-CN" b="0" i="1" smtClean="0">
                            <a:latin typeface="Cambria Math"/>
                          </a:rPr>
                          <m:t>𝑧</m:t>
                        </m:r>
                      </m:den>
                    </m:f>
                    <m:r>
                      <a:rPr lang="en-US" altLang="zh-CN" b="0" i="1" smtClean="0">
                        <a:latin typeface="Cambria Math"/>
                      </a:rPr>
                      <m:t>=</m:t>
                    </m:r>
                    <m:r>
                      <a:rPr lang="en-US" altLang="zh-CN" b="0" i="1">
                        <a:latin typeface="Cambria Math"/>
                      </a:rPr>
                      <m:t>−</m:t>
                    </m:r>
                    <m:f>
                      <m:fPr>
                        <m:ctrlPr>
                          <a:rPr lang="en-US" altLang="zh-CN" i="1">
                            <a:latin typeface="Cambria Math" panose="02040503050406030204" pitchFamily="18" charset="0"/>
                          </a:rPr>
                        </m:ctrlPr>
                      </m:fPr>
                      <m:num>
                        <m:r>
                          <a:rPr lang="en-US" altLang="zh-CN" b="0" i="1">
                            <a:latin typeface="Cambria Math"/>
                          </a:rPr>
                          <m:t>𝑒</m:t>
                        </m:r>
                        <m:sSub>
                          <m:sSubPr>
                            <m:ctrlPr>
                              <a:rPr lang="en-US" altLang="zh-CN" i="1">
                                <a:latin typeface="Cambria Math" panose="02040503050406030204" pitchFamily="18" charset="0"/>
                              </a:rPr>
                            </m:ctrlPr>
                          </m:sSubPr>
                          <m:e>
                            <m:r>
                              <a:rPr lang="en-US" altLang="zh-CN" b="0" i="1">
                                <a:latin typeface="Cambria Math"/>
                              </a:rPr>
                              <m:t>𝑚</m:t>
                            </m:r>
                          </m:e>
                          <m:sub>
                            <m:r>
                              <a:rPr lang="en-US" altLang="zh-CN" b="0" i="1">
                                <a:latin typeface="Cambria Math"/>
                              </a:rPr>
                              <m:t>𝑙</m:t>
                            </m:r>
                          </m:sub>
                        </m:sSub>
                        <m:r>
                          <a:rPr lang="en-US" altLang="zh-CN" b="0" i="1">
                            <a:latin typeface="Cambria Math"/>
                          </a:rPr>
                          <m:t>ℏ</m:t>
                        </m:r>
                      </m:num>
                      <m:den>
                        <m:r>
                          <a:rPr lang="en-US" altLang="zh-CN" b="0" i="1">
                            <a:latin typeface="Cambria Math"/>
                          </a:rPr>
                          <m:t>2</m:t>
                        </m:r>
                        <m:r>
                          <a:rPr lang="en-US" altLang="zh-CN" b="0" i="1">
                            <a:latin typeface="Cambria Math"/>
                          </a:rPr>
                          <m:t>𝑚</m:t>
                        </m:r>
                      </m:den>
                    </m:f>
                    <m:f>
                      <m:fPr>
                        <m:ctrlPr>
                          <a:rPr lang="en-US" altLang="zh-CN" i="1" smtClean="0">
                            <a:latin typeface="Cambria Math" panose="02040503050406030204" pitchFamily="18" charset="0"/>
                          </a:rPr>
                        </m:ctrlPr>
                      </m:fPr>
                      <m:num>
                        <m:r>
                          <a:rPr lang="en-US" altLang="zh-CN" b="0" i="1" smtClean="0">
                            <a:latin typeface="Cambria Math"/>
                          </a:rPr>
                          <m:t>𝜕</m:t>
                        </m:r>
                        <m:r>
                          <a:rPr lang="en-US" altLang="zh-CN" b="0" i="1" smtClean="0">
                            <a:latin typeface="Cambria Math"/>
                          </a:rPr>
                          <m:t>𝐵</m:t>
                        </m:r>
                      </m:num>
                      <m:den>
                        <m:r>
                          <a:rPr lang="en-US" altLang="zh-CN" b="0" i="1" smtClean="0">
                            <a:latin typeface="Cambria Math"/>
                          </a:rPr>
                          <m:t>𝜕</m:t>
                        </m:r>
                        <m:r>
                          <a:rPr lang="en-US" altLang="zh-CN" b="0" i="1" smtClean="0">
                            <a:latin typeface="Cambria Math"/>
                          </a:rPr>
                          <m:t>𝑧</m:t>
                        </m:r>
                      </m:den>
                    </m:f>
                  </m:oMath>
                </a14:m>
                <a:r>
                  <a:rPr lang="en-US" altLang="zh-CN" dirty="0" smtClean="0"/>
                  <a:t> </a:t>
                </a:r>
              </a:p>
            </p:txBody>
          </p:sp>
        </mc:Choice>
        <mc:Fallback>
          <p:sp>
            <p:nvSpPr>
              <p:cNvPr id="23" name="内容占位符 2"/>
              <p:cNvSpPr txBox="1">
                <a:spLocks noRot="1" noChangeAspect="1" noMove="1" noResize="1" noEditPoints="1" noAdjustHandles="1" noChangeArrowheads="1" noChangeShapeType="1" noTextEdit="1"/>
              </p:cNvSpPr>
              <p:nvPr/>
            </p:nvSpPr>
            <p:spPr>
              <a:xfrm>
                <a:off x="490952" y="2424081"/>
                <a:ext cx="8195847" cy="4317287"/>
              </a:xfrm>
              <a:prstGeom prst="rect">
                <a:avLst/>
              </a:prstGeom>
              <a:blipFill>
                <a:blip r:embed="rId8"/>
                <a:stretch>
                  <a:fillRect l="-1414" t="-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054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457200" y="274638"/>
            <a:ext cx="8229600" cy="777875"/>
          </a:xfrm>
        </p:spPr>
        <p:txBody>
          <a:bodyPr/>
          <a:lstStyle/>
          <a:p>
            <a:r>
              <a:rPr lang="zh-CN" altLang="en-US" dirty="0" smtClean="0"/>
              <a:t>原子的基本特性</a:t>
            </a:r>
          </a:p>
        </p:txBody>
      </p:sp>
      <p:sp>
        <p:nvSpPr>
          <p:cNvPr id="3" name="内容占位符 2"/>
          <p:cNvSpPr>
            <a:spLocks noGrp="1"/>
          </p:cNvSpPr>
          <p:nvPr>
            <p:ph idx="1"/>
          </p:nvPr>
        </p:nvSpPr>
        <p:spPr>
          <a:xfrm>
            <a:off x="468313" y="1052513"/>
            <a:ext cx="8496300" cy="5065712"/>
          </a:xfrm>
        </p:spPr>
        <p:txBody>
          <a:bodyPr/>
          <a:lstStyle/>
          <a:p>
            <a:r>
              <a:rPr lang="zh-CN" altLang="en-US" dirty="0" smtClean="0"/>
              <a:t>我们周围的物质大多是由原子组成的</a:t>
            </a:r>
            <a:endParaRPr lang="en-US" altLang="zh-CN" dirty="0" smtClean="0"/>
          </a:p>
          <a:p>
            <a:r>
              <a:rPr lang="zh-CN" altLang="en-US" dirty="0" smtClean="0"/>
              <a:t>原子是稳定的</a:t>
            </a:r>
            <a:endParaRPr lang="en-US" altLang="zh-CN" dirty="0" smtClean="0"/>
          </a:p>
          <a:p>
            <a:r>
              <a:rPr lang="zh-CN" altLang="en-US" dirty="0" smtClean="0"/>
              <a:t>原子可以由相互作用紧密结合在一起</a:t>
            </a:r>
            <a:endParaRPr lang="en-US" altLang="zh-CN" dirty="0" smtClean="0"/>
          </a:p>
          <a:p>
            <a:r>
              <a:rPr lang="zh-CN" altLang="en-US" dirty="0" smtClean="0"/>
              <a:t>不同原子可以有规律的排布在一起（元素周期表）</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268" y="3557249"/>
            <a:ext cx="6515100" cy="32480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smtClean="0">
                <a:latin typeface="Times New Roman" pitchFamily="18" charset="0"/>
                <a:ea typeface="宋体" charset="-122"/>
              </a:rPr>
              <a:t>Stern-Gerlach</a:t>
            </a:r>
            <a:r>
              <a:rPr lang="zh-CN" altLang="en-US" smtClean="0">
                <a:latin typeface="Times New Roman" pitchFamily="18" charset="0"/>
                <a:ea typeface="宋体" charset="-122"/>
              </a:rPr>
              <a:t>实验分析</a:t>
            </a:r>
            <a:endParaRPr lang="zh-CN" altLang="en-US" smtClean="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8312" y="908050"/>
                <a:ext cx="8675687" cy="5833318"/>
              </a:xfrm>
            </p:spPr>
            <p:txBody>
              <a:bodyPr>
                <a:normAutofit fontScale="92500" lnSpcReduction="10000"/>
              </a:bodyPr>
              <a:lstStyle/>
              <a:p>
                <a:r>
                  <a:rPr lang="zh-CN" altLang="en-US" dirty="0" smtClean="0"/>
                  <a:t>磁场下磁偶极矩的势能</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𝐵</m:t>
                          </m:r>
                        </m:e>
                      </m:acc>
                    </m:oMath>
                  </m:oMathPara>
                </a14:m>
                <a:endParaRPr lang="en-US" altLang="zh-CN" dirty="0" smtClean="0"/>
              </a:p>
              <a:p>
                <a:r>
                  <a:rPr lang="zh-CN" altLang="en-US" dirty="0" smtClean="0"/>
                  <a:t>当磁场沿</a:t>
                </a:r>
                <a:r>
                  <a:rPr lang="en-US" altLang="zh-CN" dirty="0" smtClean="0"/>
                  <a:t>z</a:t>
                </a:r>
                <a:r>
                  <a:rPr lang="zh-CN" altLang="en-US" dirty="0" smtClean="0"/>
                  <a:t>方向时</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𝐵</m:t>
                      </m:r>
                    </m:oMath>
                  </m:oMathPara>
                </a14:m>
                <a:endParaRPr lang="en-US" altLang="zh-CN" dirty="0" smtClean="0"/>
              </a:p>
              <a:p>
                <a:r>
                  <a:rPr lang="zh-CN" altLang="en-US" dirty="0" smtClean="0"/>
                  <a:t>原子受力</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𝑑𝑈</m:t>
                          </m:r>
                        </m:num>
                        <m:den>
                          <m:r>
                            <a:rPr lang="en-US" altLang="zh-CN" b="0" i="1" smtClean="0">
                              <a:latin typeface="Cambria Math" panose="02040503050406030204" pitchFamily="18" charset="0"/>
                            </a:rPr>
                            <m:t>𝑑𝑧</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𝑑𝐵</m:t>
                          </m:r>
                        </m:num>
                        <m:den>
                          <m:r>
                            <a:rPr lang="en-US" altLang="zh-CN" b="0" i="1" smtClean="0">
                              <a:latin typeface="Cambria Math" panose="02040503050406030204" pitchFamily="18" charset="0"/>
                            </a:rPr>
                            <m:t>𝑑𝑧</m:t>
                          </m:r>
                        </m:den>
                      </m:f>
                    </m:oMath>
                  </m:oMathPara>
                </a14:m>
                <a:endParaRPr lang="en-US" altLang="zh-CN" dirty="0" smtClean="0"/>
              </a:p>
              <a:p>
                <a:r>
                  <a:rPr lang="zh-CN" altLang="en-US" dirty="0" smtClean="0"/>
                  <a:t>经典物理</a:t>
                </a:r>
                <a:endParaRPr lang="en-US" altLang="zh-CN" dirty="0" smtClean="0"/>
              </a:p>
              <a:p>
                <a:pPr lvl="1"/>
                <a:r>
                  <a:rPr lang="zh-CN" altLang="en-US" dirty="0" smtClean="0"/>
                  <a:t>原子</a:t>
                </a:r>
                <a:r>
                  <a:rPr lang="en-US" altLang="zh-CN" dirty="0" smtClean="0"/>
                  <a:t>z</a:t>
                </a:r>
                <a:r>
                  <a:rPr lang="zh-CN" altLang="en-US" dirty="0" smtClean="0"/>
                  <a:t>方向磁矩从某个正值到相同大小负值连续分布</a:t>
                </a:r>
                <a:endParaRPr lang="en-US" altLang="zh-CN" dirty="0" smtClean="0"/>
              </a:p>
              <a:p>
                <a:pPr lvl="1"/>
                <a:r>
                  <a:rPr lang="zh-CN" altLang="en-US" dirty="0" smtClean="0"/>
                  <a:t>不同大小磁矩受力不同</a:t>
                </a:r>
                <a:endParaRPr lang="en-US" altLang="zh-CN" dirty="0" smtClean="0"/>
              </a:p>
              <a:p>
                <a:pPr lvl="1"/>
                <a:r>
                  <a:rPr lang="zh-CN" altLang="en-US" dirty="0" smtClean="0"/>
                  <a:t>应从上到下形成分布</a:t>
                </a:r>
                <a:endParaRPr lang="en-US" altLang="zh-CN" dirty="0" smtClean="0"/>
              </a:p>
              <a:p>
                <a:endParaRPr lang="zh-CN" altLang="en-US"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8312" y="908050"/>
                <a:ext cx="8675687" cy="5833318"/>
              </a:xfrm>
              <a:blipFill>
                <a:blip r:embed="rId2"/>
                <a:stretch>
                  <a:fillRect l="-914" b="-52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实验结果</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8312" y="1052513"/>
                <a:ext cx="8424167" cy="5065712"/>
              </a:xfrm>
            </p:spPr>
            <p:txBody>
              <a:bodyPr>
                <a:normAutofit lnSpcReduction="10000"/>
              </a:bodyPr>
              <a:lstStyle/>
              <a:p>
                <a:r>
                  <a:rPr lang="zh-CN" altLang="en-US" dirty="0" smtClean="0"/>
                  <a:t>相对于无磁场情况下形成上下两条对称的平行线，</a:t>
                </a:r>
                <a:r>
                  <a:rPr lang="zh-CN" altLang="en-US" dirty="0" smtClean="0">
                    <a:solidFill>
                      <a:srgbClr val="FF0000"/>
                    </a:solidFill>
                  </a:rPr>
                  <a:t>非连续分布</a:t>
                </a:r>
                <a:endParaRPr lang="en-US" altLang="zh-CN" dirty="0" smtClean="0">
                  <a:solidFill>
                    <a:srgbClr val="FF0000"/>
                  </a:solidFill>
                </a:endParaRPr>
              </a:p>
              <a:p>
                <a:r>
                  <a:rPr lang="zh-CN" altLang="en-US" dirty="0" smtClean="0"/>
                  <a:t>银原子电子轨道磁矩和自旋磁矩叠加结果只剩下一个电子的</a:t>
                </a:r>
                <a:r>
                  <a:rPr lang="zh-CN" altLang="en-US" dirty="0" smtClean="0"/>
                  <a:t>磁矩</a:t>
                </a:r>
                <a:endParaRPr lang="en-US" altLang="zh-CN" dirty="0"/>
              </a:p>
              <a:p>
                <a:pPr marL="0" indent="0">
                  <a:buNone/>
                </a:pPr>
                <a:r>
                  <a:rPr lang="en-US" altLang="zh-CN" b="0" dirty="0" smtClean="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𝑠</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oMath>
                </a14:m>
                <a:endParaRPr lang="en-US" altLang="zh-CN" dirty="0" smtClean="0"/>
              </a:p>
              <a:p>
                <a:pPr marL="0" indent="0">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𝑑𝐵</m:t>
                        </m:r>
                      </m:num>
                      <m:den>
                        <m:r>
                          <a:rPr lang="en-US" altLang="zh-CN" b="0" i="1" smtClean="0">
                            <a:latin typeface="Cambria Math" panose="02040503050406030204" pitchFamily="18" charset="0"/>
                          </a:rPr>
                          <m:t>𝑑𝑧</m:t>
                        </m:r>
                      </m:den>
                    </m:f>
                  </m:oMath>
                </a14:m>
                <a:endParaRPr lang="en-US" altLang="zh-CN" dirty="0" smtClean="0"/>
              </a:p>
              <a:p>
                <a:r>
                  <a:rPr lang="zh-CN" altLang="en-US" dirty="0" smtClean="0"/>
                  <a:t>只</a:t>
                </a:r>
                <a:r>
                  <a:rPr lang="zh-CN" altLang="en-US" dirty="0" smtClean="0"/>
                  <a:t>存在大小相同的两个方向相反的力</a:t>
                </a:r>
                <a:endParaRPr lang="en-US" altLang="zh-CN" dirty="0" smtClean="0"/>
              </a:p>
              <a:p>
                <a:pPr lvl="1"/>
                <a:r>
                  <a:rPr lang="zh-CN" altLang="en-US" dirty="0" smtClean="0"/>
                  <a:t>受力并非连续变化</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8312" y="1052513"/>
                <a:ext cx="8424167" cy="5065712"/>
              </a:xfrm>
              <a:blipFill>
                <a:blip r:embed="rId2"/>
                <a:stretch>
                  <a:fillRect l="-1158"/>
                </a:stretch>
              </a:blipFill>
            </p:spPr>
            <p:txBody>
              <a:bodyPr/>
              <a:lstStyle/>
              <a:p>
                <a:r>
                  <a:rPr lang="zh-CN" altLang="en-US">
                    <a:noFill/>
                  </a:rPr>
                  <a:t> </a:t>
                </a:r>
              </a:p>
            </p:txBody>
          </p:sp>
        </mc:Fallback>
      </mc:AlternateContent>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500" y="2815143"/>
            <a:ext cx="3466504" cy="1910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descr="Stern_Gerlach_NoF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132" y="5331269"/>
            <a:ext cx="1765800" cy="1410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ern_Gerlach_WithFie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1005" y="5331269"/>
            <a:ext cx="1748523" cy="1410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li\appdata\roaming\360se6\User Data\temp\milespin02-i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908720"/>
            <a:ext cx="7157595"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90923" y="5589240"/>
            <a:ext cx="5515677" cy="529569"/>
          </a:xfrm>
          <a:prstGeom prst="rect">
            <a:avLst/>
          </a:prstGeom>
        </p:spPr>
        <p:txBody>
          <a:bodyPr wrap="none">
            <a:spAutoFit/>
          </a:bodyPr>
          <a:lstStyle/>
          <a:p>
            <a:pPr>
              <a:buNone/>
            </a:pPr>
            <a:r>
              <a:rPr lang="en-US" altLang="zh-CN" sz="2800" b="1" dirty="0">
                <a:solidFill>
                  <a:srgbClr val="FFFF00"/>
                </a:solidFill>
              </a:rPr>
              <a:t>Postcard from </a:t>
            </a:r>
            <a:r>
              <a:rPr lang="en-US" altLang="zh-CN" sz="2800" b="1" dirty="0" err="1">
                <a:solidFill>
                  <a:srgbClr val="FFFF00"/>
                </a:solidFill>
              </a:rPr>
              <a:t>Gerlach</a:t>
            </a:r>
            <a:r>
              <a:rPr lang="en-US" altLang="zh-CN" sz="2800" b="1" dirty="0">
                <a:solidFill>
                  <a:srgbClr val="FFFF00"/>
                </a:solidFill>
              </a:rPr>
              <a:t> to </a:t>
            </a:r>
            <a:r>
              <a:rPr lang="en-US" altLang="zh-CN" sz="2800" b="1" dirty="0" smtClean="0">
                <a:solidFill>
                  <a:srgbClr val="FFFF00"/>
                </a:solidFill>
              </a:rPr>
              <a:t>Bohr</a:t>
            </a:r>
            <a:endParaRPr lang="zh-CN" altLang="en-US" sz="2800" b="1" dirty="0">
              <a:solidFill>
                <a:srgbClr val="FFFF00"/>
              </a:solidFill>
            </a:endParaRPr>
          </a:p>
        </p:txBody>
      </p:sp>
    </p:spTree>
    <p:extLst>
      <p:ext uri="{BB962C8B-B14F-4D97-AF65-F5344CB8AC3E}">
        <p14:creationId xmlns:p14="http://schemas.microsoft.com/office/powerpoint/2010/main" val="2026572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7086600" y="6356350"/>
            <a:ext cx="2057400" cy="365125"/>
          </a:xfrm>
          <a:prstGeom prst="rect">
            <a:avLst/>
          </a:prstGeom>
        </p:spPr>
        <p:txBody>
          <a:bodyPr/>
          <a:lstStyle/>
          <a:p>
            <a:fld id="{37731277-AD78-4810-8D88-D6F4148165C3}" type="slidenum">
              <a:rPr lang="en-US" smtClean="0"/>
              <a:t>23</a:t>
            </a:fld>
            <a:endParaRPr lang="en-US"/>
          </a:p>
        </p:txBody>
      </p:sp>
      <p:pic>
        <p:nvPicPr>
          <p:cNvPr id="89090" name="Picture 2" descr="c:\users\sli\appdata\roaming\360se6\User Data\temp\SternGerlach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71303"/>
            <a:ext cx="7056783" cy="548379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381221" y="5972603"/>
            <a:ext cx="6457876" cy="543803"/>
          </a:xfrm>
          <a:prstGeom prst="rect">
            <a:avLst/>
          </a:prstGeom>
        </p:spPr>
        <p:txBody>
          <a:bodyPr wrap="square">
            <a:spAutoFit/>
          </a:bodyPr>
          <a:lstStyle/>
          <a:p>
            <a:pPr algn="ctr">
              <a:buNone/>
            </a:pPr>
            <a:r>
              <a:rPr lang="zh-CN" altLang="en-US" dirty="0">
                <a:solidFill>
                  <a:srgbClr val="FFFF00"/>
                </a:solidFill>
              </a:rPr>
              <a:t>法兰克福研究所</a:t>
            </a:r>
            <a:r>
              <a:rPr lang="zh-CN" altLang="en-US" dirty="0" smtClean="0">
                <a:solidFill>
                  <a:srgbClr val="FFFF00"/>
                </a:solidFill>
              </a:rPr>
              <a:t>纪念该实验</a:t>
            </a:r>
            <a:r>
              <a:rPr lang="zh-CN" altLang="en-US" dirty="0">
                <a:solidFill>
                  <a:srgbClr val="FFFF00"/>
                </a:solidFill>
              </a:rPr>
              <a:t>的牌匾 </a:t>
            </a:r>
            <a:endParaRPr lang="zh-CN" altLang="en-US" sz="2800" dirty="0">
              <a:solidFill>
                <a:srgbClr val="FFFF00"/>
              </a:solidFill>
            </a:endParaRPr>
          </a:p>
        </p:txBody>
      </p:sp>
    </p:spTree>
    <p:extLst>
      <p:ext uri="{BB962C8B-B14F-4D97-AF65-F5344CB8AC3E}">
        <p14:creationId xmlns:p14="http://schemas.microsoft.com/office/powerpoint/2010/main" val="21160494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5953" name="Text Box 17"/>
              <p:cNvSpPr txBox="1">
                <a:spLocks noChangeArrowheads="1"/>
              </p:cNvSpPr>
              <p:nvPr/>
            </p:nvSpPr>
            <p:spPr bwMode="auto">
              <a:xfrm>
                <a:off x="323528" y="764704"/>
                <a:ext cx="8561087" cy="5915659"/>
              </a:xfrm>
              <a:prstGeom prst="rect">
                <a:avLst/>
              </a:prstGeom>
              <a:noFill/>
              <a:ln>
                <a:noFill/>
              </a:ln>
              <a:effectLst/>
              <a:extLst>
                <a:ext uri="{909E8E84-426E-40DD-AFC4-6F175D3DCCD1}">
                  <a14:hiddenFill>
                    <a:solidFill>
                      <a:srgbClr val="FEFEF0">
                        <a:alpha val="50000"/>
                      </a:srgbClr>
                    </a:solidFill>
                  </a14:hiddenFill>
                </a:ext>
                <a:ext uri="{91240B29-F687-4F45-9708-019B960494DF}">
                  <a14:hiddenLine w="317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p>
                <a:pPr algn="l">
                  <a:lnSpc>
                    <a:spcPct val="150000"/>
                  </a:lnSpc>
                  <a:buNone/>
                </a:pPr>
                <a:r>
                  <a:rPr lang="en-US" altLang="zh-CN" sz="2400" dirty="0" smtClean="0">
                    <a:solidFill>
                      <a:schemeClr val="tx1"/>
                    </a:solidFill>
                    <a:latin typeface="+mn-ea"/>
                    <a:ea typeface="+mn-ea"/>
                  </a:rPr>
                  <a:t>1925</a:t>
                </a:r>
                <a:r>
                  <a:rPr lang="zh-CN" altLang="en-US" sz="2400" dirty="0" smtClean="0">
                    <a:solidFill>
                      <a:schemeClr val="tx1"/>
                    </a:solidFill>
                    <a:latin typeface="+mn-ea"/>
                    <a:ea typeface="+mn-ea"/>
                  </a:rPr>
                  <a:t>年</a:t>
                </a:r>
                <a:r>
                  <a:rPr lang="en-US" altLang="zh-CN" sz="2400" dirty="0" smtClean="0">
                    <a:solidFill>
                      <a:schemeClr val="tx1"/>
                    </a:solidFill>
                    <a:latin typeface="+mn-ea"/>
                    <a:ea typeface="+mn-ea"/>
                  </a:rPr>
                  <a:t>,  </a:t>
                </a:r>
                <a:r>
                  <a:rPr lang="en-US" altLang="zh-CN" sz="2400" dirty="0" err="1">
                    <a:solidFill>
                      <a:schemeClr val="tx1"/>
                    </a:solidFill>
                    <a:latin typeface="+mn-ea"/>
                    <a:ea typeface="+mn-ea"/>
                  </a:rPr>
                  <a:t>G.E.Uhlenbeck</a:t>
                </a:r>
                <a:r>
                  <a:rPr lang="en-US" altLang="zh-CN" sz="2400" dirty="0">
                    <a:solidFill>
                      <a:schemeClr val="tx1"/>
                    </a:solidFill>
                    <a:latin typeface="+mn-ea"/>
                    <a:ea typeface="+mn-ea"/>
                  </a:rPr>
                  <a:t> </a:t>
                </a:r>
                <a:r>
                  <a:rPr lang="zh-CN" altLang="en-US" sz="2400" dirty="0" smtClean="0">
                    <a:solidFill>
                      <a:schemeClr val="tx1"/>
                    </a:solidFill>
                    <a:latin typeface="+mn-ea"/>
                    <a:ea typeface="+mn-ea"/>
                  </a:rPr>
                  <a:t>和</a:t>
                </a:r>
                <a:r>
                  <a:rPr lang="en-US" altLang="zh-CN" sz="2400" dirty="0" smtClean="0">
                    <a:solidFill>
                      <a:schemeClr val="tx1"/>
                    </a:solidFill>
                    <a:latin typeface="+mn-ea"/>
                    <a:ea typeface="+mn-ea"/>
                  </a:rPr>
                  <a:t> </a:t>
                </a:r>
                <a:r>
                  <a:rPr lang="en-US" altLang="zh-CN" sz="2400" dirty="0" err="1" smtClean="0">
                    <a:solidFill>
                      <a:schemeClr val="tx1"/>
                    </a:solidFill>
                    <a:latin typeface="+mn-ea"/>
                    <a:ea typeface="+mn-ea"/>
                  </a:rPr>
                  <a:t>S.A.Goudsmit</a:t>
                </a:r>
                <a:r>
                  <a:rPr lang="en-US" altLang="zh-CN" sz="2400" dirty="0" smtClean="0">
                    <a:solidFill>
                      <a:schemeClr val="tx1"/>
                    </a:solidFill>
                    <a:latin typeface="+mn-ea"/>
                    <a:ea typeface="+mn-ea"/>
                  </a:rPr>
                  <a:t> </a:t>
                </a:r>
                <a:r>
                  <a:rPr lang="en-US" altLang="zh-CN" sz="2400" dirty="0" smtClean="0">
                    <a:solidFill>
                      <a:schemeClr val="tx1"/>
                    </a:solidFill>
                    <a:latin typeface="+mn-ea"/>
                    <a:ea typeface="+mn-ea"/>
                  </a:rPr>
                  <a:t> </a:t>
                </a:r>
                <a:r>
                  <a:rPr lang="zh-CN" altLang="en-US" sz="2400" dirty="0" smtClean="0">
                    <a:solidFill>
                      <a:schemeClr val="tx1"/>
                    </a:solidFill>
                    <a:latin typeface="+mn-ea"/>
                    <a:ea typeface="+mn-ea"/>
                  </a:rPr>
                  <a:t>提出电子有自旋</a:t>
                </a:r>
                <a:endParaRPr lang="en-US" altLang="zh-CN" sz="2400" dirty="0" smtClean="0">
                  <a:solidFill>
                    <a:schemeClr val="tx1"/>
                  </a:solidFill>
                  <a:latin typeface="+mn-ea"/>
                  <a:ea typeface="+mn-ea"/>
                </a:endParaRPr>
              </a:p>
              <a:p>
                <a:pPr>
                  <a:lnSpc>
                    <a:spcPct val="150000"/>
                  </a:lnSpc>
                  <a:buNone/>
                </a:pPr>
                <a:r>
                  <a:rPr lang="zh-CN" altLang="en-US" sz="2400" dirty="0" smtClean="0">
                    <a:solidFill>
                      <a:schemeClr val="tx1"/>
                    </a:solidFill>
                    <a:latin typeface="+mn-ea"/>
                    <a:ea typeface="+mn-ea"/>
                  </a:rPr>
                  <a:t>电子的自旋量子数</a:t>
                </a:r>
                <a:r>
                  <a:rPr lang="en-US" altLang="zh-CN" sz="2400" dirty="0" smtClean="0">
                    <a:solidFill>
                      <a:schemeClr val="tx1"/>
                    </a:solidFill>
                    <a:latin typeface="+mn-ea"/>
                    <a:ea typeface="+mn-ea"/>
                  </a:rPr>
                  <a:t> </a:t>
                </a:r>
                <a14:m>
                  <m:oMath xmlns:m="http://schemas.openxmlformats.org/officeDocument/2006/math">
                    <m:r>
                      <a:rPr lang="en-US" altLang="zh-CN" sz="2400" i="1">
                        <a:solidFill>
                          <a:schemeClr val="tx1"/>
                        </a:solidFill>
                        <a:latin typeface="+mn-ea"/>
                        <a:ea typeface="+mn-ea"/>
                      </a:rPr>
                      <m:t>𝑠</m:t>
                    </m:r>
                    <m:r>
                      <a:rPr lang="en-US" altLang="zh-CN" sz="2400" i="1">
                        <a:solidFill>
                          <a:schemeClr val="tx1"/>
                        </a:solidFill>
                        <a:latin typeface="+mn-ea"/>
                        <a:ea typeface="+mn-ea"/>
                      </a:rPr>
                      <m:t>=</m:t>
                    </m:r>
                    <m:f>
                      <m:fPr>
                        <m:ctrlPr>
                          <a:rPr lang="en-US" altLang="zh-CN" sz="2400" i="1">
                            <a:solidFill>
                              <a:schemeClr val="tx1"/>
                            </a:solidFill>
                            <a:latin typeface="+mn-ea"/>
                            <a:ea typeface="+mn-ea"/>
                          </a:rPr>
                        </m:ctrlPr>
                      </m:fPr>
                      <m:num>
                        <m:r>
                          <a:rPr lang="en-US" altLang="zh-CN" sz="2400" i="1">
                            <a:solidFill>
                              <a:schemeClr val="tx1"/>
                            </a:solidFill>
                            <a:latin typeface="+mn-ea"/>
                            <a:ea typeface="+mn-ea"/>
                          </a:rPr>
                          <m:t>1</m:t>
                        </m:r>
                      </m:num>
                      <m:den>
                        <m:r>
                          <a:rPr lang="en-US" altLang="zh-CN" sz="2400" i="1">
                            <a:solidFill>
                              <a:schemeClr val="tx1"/>
                            </a:solidFill>
                            <a:latin typeface="+mn-ea"/>
                            <a:ea typeface="+mn-ea"/>
                          </a:rPr>
                          <m:t>2</m:t>
                        </m:r>
                      </m:den>
                    </m:f>
                  </m:oMath>
                </a14:m>
                <a:r>
                  <a:rPr lang="en-US" altLang="zh-CN" sz="2400" dirty="0" smtClean="0">
                    <a:solidFill>
                      <a:schemeClr val="tx1"/>
                    </a:solidFill>
                    <a:latin typeface="+mn-ea"/>
                    <a:ea typeface="+mn-ea"/>
                  </a:rPr>
                  <a:t>, </a:t>
                </a:r>
                <a:r>
                  <a:rPr lang="zh-CN" altLang="en-US" sz="2400" dirty="0" smtClean="0">
                    <a:solidFill>
                      <a:schemeClr val="tx1"/>
                    </a:solidFill>
                    <a:latin typeface="+mn-ea"/>
                    <a:ea typeface="+mn-ea"/>
                  </a:rPr>
                  <a:t>自旋角动量</a:t>
                </a:r>
                <a:r>
                  <a:rPr lang="en-US" altLang="zh-CN" sz="2400" dirty="0" smtClean="0">
                    <a:solidFill>
                      <a:schemeClr val="tx1"/>
                    </a:solidFill>
                    <a:latin typeface="+mn-ea"/>
                    <a:ea typeface="+mn-ea"/>
                  </a:rPr>
                  <a:t> </a:t>
                </a:r>
                <a14:m>
                  <m:oMath xmlns:m="http://schemas.openxmlformats.org/officeDocument/2006/math">
                    <m:r>
                      <a:rPr lang="en-US" altLang="zh-CN" sz="2400" b="0" i="1" smtClean="0">
                        <a:solidFill>
                          <a:schemeClr val="tx1"/>
                        </a:solidFill>
                        <a:latin typeface="+mn-ea"/>
                        <a:ea typeface="+mn-ea"/>
                      </a:rPr>
                      <m:t>𝑆</m:t>
                    </m:r>
                    <m:r>
                      <a:rPr lang="en-US" altLang="zh-CN" sz="2400" b="0" i="1" smtClean="0">
                        <a:solidFill>
                          <a:schemeClr val="tx1"/>
                        </a:solidFill>
                        <a:latin typeface="+mn-ea"/>
                        <a:ea typeface="+mn-ea"/>
                      </a:rPr>
                      <m:t>=</m:t>
                    </m:r>
                    <m:rad>
                      <m:radPr>
                        <m:degHide m:val="on"/>
                        <m:ctrlPr>
                          <a:rPr lang="en-US" altLang="zh-CN" sz="2400" i="1" smtClean="0">
                            <a:solidFill>
                              <a:schemeClr val="tx1"/>
                            </a:solidFill>
                            <a:latin typeface="+mn-ea"/>
                            <a:ea typeface="+mn-ea"/>
                          </a:rPr>
                        </m:ctrlPr>
                      </m:radPr>
                      <m:deg/>
                      <m:e>
                        <m:r>
                          <a:rPr lang="en-US" altLang="zh-CN" sz="2400" b="0" i="1" smtClean="0">
                            <a:solidFill>
                              <a:schemeClr val="tx1"/>
                            </a:solidFill>
                            <a:latin typeface="+mn-ea"/>
                            <a:ea typeface="+mn-ea"/>
                          </a:rPr>
                          <m:t>𝑠</m:t>
                        </m:r>
                        <m:d>
                          <m:dPr>
                            <m:ctrlPr>
                              <a:rPr lang="en-US" altLang="zh-CN" sz="2400" i="1" smtClean="0">
                                <a:solidFill>
                                  <a:schemeClr val="tx1"/>
                                </a:solidFill>
                                <a:latin typeface="+mn-ea"/>
                                <a:ea typeface="+mn-ea"/>
                              </a:rPr>
                            </m:ctrlPr>
                          </m:dPr>
                          <m:e>
                            <m:r>
                              <a:rPr lang="en-US" altLang="zh-CN" sz="2400" b="0" i="1" smtClean="0">
                                <a:solidFill>
                                  <a:schemeClr val="tx1"/>
                                </a:solidFill>
                                <a:latin typeface="+mn-ea"/>
                                <a:ea typeface="+mn-ea"/>
                              </a:rPr>
                              <m:t>𝑠</m:t>
                            </m:r>
                            <m:r>
                              <a:rPr lang="en-US" altLang="zh-CN" sz="2400" b="0" i="1" smtClean="0">
                                <a:solidFill>
                                  <a:schemeClr val="tx1"/>
                                </a:solidFill>
                                <a:latin typeface="+mn-ea"/>
                                <a:ea typeface="+mn-ea"/>
                              </a:rPr>
                              <m:t>+1</m:t>
                            </m:r>
                          </m:e>
                        </m:d>
                      </m:e>
                    </m:rad>
                    <m:r>
                      <a:rPr lang="en-US" altLang="zh-CN" sz="2400" b="0" i="1" smtClean="0">
                        <a:solidFill>
                          <a:schemeClr val="tx1"/>
                        </a:solidFill>
                        <a:latin typeface="+mn-ea"/>
                        <a:ea typeface="+mn-ea"/>
                      </a:rPr>
                      <m:t>ℏ</m:t>
                    </m:r>
                  </m:oMath>
                </a14:m>
                <a:r>
                  <a:rPr lang="en-US" altLang="zh-CN" sz="2400" dirty="0" smtClean="0">
                    <a:solidFill>
                      <a:schemeClr val="tx1"/>
                    </a:solidFill>
                    <a:latin typeface="+mn-ea"/>
                    <a:ea typeface="+mn-ea"/>
                  </a:rPr>
                  <a:t>, i.e. </a:t>
                </a:r>
              </a:p>
              <a:p>
                <a:pPr>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mn-ea"/>
                          <a:ea typeface="+mn-ea"/>
                        </a:rPr>
                        <m:t>𝑆</m:t>
                      </m:r>
                      <m:r>
                        <a:rPr lang="en-US" altLang="zh-CN" sz="2400" b="0" i="1" smtClean="0">
                          <a:solidFill>
                            <a:schemeClr val="tx1"/>
                          </a:solidFill>
                          <a:latin typeface="+mn-ea"/>
                          <a:ea typeface="+mn-ea"/>
                        </a:rPr>
                        <m:t>=</m:t>
                      </m:r>
                      <m:rad>
                        <m:radPr>
                          <m:degHide m:val="on"/>
                          <m:ctrlPr>
                            <a:rPr lang="en-US" altLang="zh-CN" sz="2400" i="1" smtClean="0">
                              <a:solidFill>
                                <a:schemeClr val="tx1"/>
                              </a:solidFill>
                              <a:latin typeface="+mn-ea"/>
                              <a:ea typeface="+mn-ea"/>
                            </a:rPr>
                          </m:ctrlPr>
                        </m:radPr>
                        <m:deg/>
                        <m:e>
                          <m:r>
                            <a:rPr lang="en-US" altLang="zh-CN" sz="2400" b="0" i="1" smtClean="0">
                              <a:solidFill>
                                <a:schemeClr val="tx1"/>
                              </a:solidFill>
                              <a:latin typeface="+mn-ea"/>
                              <a:ea typeface="+mn-ea"/>
                            </a:rPr>
                            <m:t>3/4</m:t>
                          </m:r>
                        </m:e>
                      </m:rad>
                      <m:r>
                        <a:rPr lang="en-US" altLang="zh-CN" sz="2400" b="0" i="1" smtClean="0">
                          <a:solidFill>
                            <a:schemeClr val="tx1"/>
                          </a:solidFill>
                          <a:latin typeface="+mn-ea"/>
                          <a:ea typeface="+mn-ea"/>
                        </a:rPr>
                        <m:t>ℏ</m:t>
                      </m:r>
                    </m:oMath>
                  </m:oMathPara>
                </a14:m>
                <a:endParaRPr lang="en-US" altLang="zh-CN" sz="2400" dirty="0" smtClean="0">
                  <a:solidFill>
                    <a:schemeClr val="tx1"/>
                  </a:solidFill>
                  <a:latin typeface="+mn-ea"/>
                  <a:ea typeface="+mn-ea"/>
                </a:endParaRPr>
              </a:p>
              <a:p>
                <a:pPr>
                  <a:lnSpc>
                    <a:spcPct val="150000"/>
                  </a:lnSpc>
                  <a:buNone/>
                </a:pPr>
                <a:r>
                  <a:rPr lang="zh-CN" altLang="en-US" sz="2400" dirty="0" smtClean="0">
                    <a:solidFill>
                      <a:schemeClr val="tx1"/>
                    </a:solidFill>
                    <a:latin typeface="+mn-ea"/>
                    <a:ea typeface="+mn-ea"/>
                  </a:rPr>
                  <a:t>沿磁场方向的自旋角动量分量仅有两个值</a:t>
                </a:r>
                <a:endParaRPr lang="en-US" altLang="zh-CN" sz="2400" i="1" dirty="0" smtClean="0">
                  <a:solidFill>
                    <a:schemeClr val="tx1"/>
                  </a:solidFill>
                  <a:latin typeface="+mn-ea"/>
                  <a:ea typeface="+mn-ea"/>
                </a:endParaRPr>
              </a:p>
              <a:p>
                <a:pPr>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mn-ea"/>
                              <a:ea typeface="+mn-ea"/>
                            </a:rPr>
                          </m:ctrlPr>
                        </m:sSubPr>
                        <m:e>
                          <m:r>
                            <a:rPr lang="en-US" altLang="zh-CN" sz="2400" b="0" i="1" smtClean="0">
                              <a:solidFill>
                                <a:schemeClr val="tx1"/>
                              </a:solidFill>
                              <a:latin typeface="+mn-ea"/>
                              <a:ea typeface="+mn-ea"/>
                            </a:rPr>
                            <m:t>𝑆</m:t>
                          </m:r>
                        </m:e>
                        <m:sub>
                          <m:r>
                            <a:rPr lang="en-US" altLang="zh-CN" sz="2400" b="0" i="1" smtClean="0">
                              <a:solidFill>
                                <a:schemeClr val="tx1"/>
                              </a:solidFill>
                              <a:latin typeface="+mn-ea"/>
                              <a:ea typeface="+mn-ea"/>
                            </a:rPr>
                            <m:t>𝑧</m:t>
                          </m:r>
                        </m:sub>
                      </m:sSub>
                      <m:r>
                        <a:rPr lang="en-US" altLang="zh-CN" sz="2400" b="0" i="1" smtClean="0">
                          <a:solidFill>
                            <a:schemeClr val="tx1"/>
                          </a:solidFill>
                          <a:latin typeface="+mn-ea"/>
                          <a:ea typeface="+mn-ea"/>
                        </a:rPr>
                        <m:t>=</m:t>
                      </m:r>
                      <m:sSub>
                        <m:sSubPr>
                          <m:ctrlPr>
                            <a:rPr lang="en-US" altLang="zh-CN" sz="2400" i="1" smtClean="0">
                              <a:solidFill>
                                <a:schemeClr val="tx1"/>
                              </a:solidFill>
                              <a:latin typeface="+mn-ea"/>
                              <a:ea typeface="+mn-ea"/>
                            </a:rPr>
                          </m:ctrlPr>
                        </m:sSubPr>
                        <m:e>
                          <m:r>
                            <a:rPr lang="en-US" altLang="zh-CN" sz="2400" b="0" i="1" smtClean="0">
                              <a:solidFill>
                                <a:schemeClr val="tx1"/>
                              </a:solidFill>
                              <a:latin typeface="+mn-ea"/>
                              <a:ea typeface="+mn-ea"/>
                            </a:rPr>
                            <m:t>𝑚</m:t>
                          </m:r>
                        </m:e>
                        <m:sub>
                          <m:r>
                            <a:rPr lang="en-US" altLang="zh-CN" sz="2400" b="0" i="1" smtClean="0">
                              <a:solidFill>
                                <a:schemeClr val="tx1"/>
                              </a:solidFill>
                              <a:latin typeface="+mn-ea"/>
                              <a:ea typeface="+mn-ea"/>
                            </a:rPr>
                            <m:t>𝑠</m:t>
                          </m:r>
                        </m:sub>
                      </m:sSub>
                      <m:r>
                        <a:rPr lang="en-US" altLang="zh-CN" sz="2400" b="0" i="1" smtClean="0">
                          <a:solidFill>
                            <a:schemeClr val="tx1"/>
                          </a:solidFill>
                          <a:latin typeface="+mn-ea"/>
                          <a:ea typeface="+mn-ea"/>
                        </a:rPr>
                        <m:t>ℏ     </m:t>
                      </m:r>
                      <m:sSub>
                        <m:sSubPr>
                          <m:ctrlPr>
                            <a:rPr lang="en-US" altLang="zh-CN" sz="2400" i="1" smtClean="0">
                              <a:solidFill>
                                <a:schemeClr val="tx1"/>
                              </a:solidFill>
                              <a:latin typeface="+mn-ea"/>
                              <a:ea typeface="+mn-ea"/>
                            </a:rPr>
                          </m:ctrlPr>
                        </m:sSubPr>
                        <m:e>
                          <m:r>
                            <a:rPr lang="en-US" altLang="zh-CN" sz="2400" b="0" i="1" smtClean="0">
                              <a:solidFill>
                                <a:schemeClr val="tx1"/>
                              </a:solidFill>
                              <a:latin typeface="+mn-ea"/>
                              <a:ea typeface="+mn-ea"/>
                            </a:rPr>
                            <m:t>𝑚</m:t>
                          </m:r>
                        </m:e>
                        <m:sub>
                          <m:r>
                            <a:rPr lang="en-US" altLang="zh-CN" sz="2400" b="0" i="1" smtClean="0">
                              <a:solidFill>
                                <a:schemeClr val="tx1"/>
                              </a:solidFill>
                              <a:latin typeface="+mn-ea"/>
                              <a:ea typeface="+mn-ea"/>
                            </a:rPr>
                            <m:t>𝑠</m:t>
                          </m:r>
                        </m:sub>
                      </m:sSub>
                      <m:r>
                        <a:rPr lang="en-US" altLang="zh-CN" sz="2400" b="0" i="1" smtClean="0">
                          <a:solidFill>
                            <a:schemeClr val="tx1"/>
                          </a:solidFill>
                          <a:latin typeface="+mn-ea"/>
                          <a:ea typeface="+mn-ea"/>
                        </a:rPr>
                        <m:t>=±</m:t>
                      </m:r>
                      <m:f>
                        <m:fPr>
                          <m:ctrlPr>
                            <a:rPr lang="en-US" altLang="zh-CN" sz="2400" i="1" smtClean="0">
                              <a:solidFill>
                                <a:schemeClr val="tx1"/>
                              </a:solidFill>
                              <a:latin typeface="+mn-ea"/>
                              <a:ea typeface="+mn-ea"/>
                            </a:rPr>
                          </m:ctrlPr>
                        </m:fPr>
                        <m:num>
                          <m:r>
                            <a:rPr lang="en-US" altLang="zh-CN" sz="2400" b="0" i="1" smtClean="0">
                              <a:solidFill>
                                <a:schemeClr val="tx1"/>
                              </a:solidFill>
                              <a:latin typeface="+mn-ea"/>
                              <a:ea typeface="+mn-ea"/>
                            </a:rPr>
                            <m:t>1</m:t>
                          </m:r>
                        </m:num>
                        <m:den>
                          <m:r>
                            <a:rPr lang="en-US" altLang="zh-CN" sz="2400" b="0" i="1" smtClean="0">
                              <a:solidFill>
                                <a:schemeClr val="tx1"/>
                              </a:solidFill>
                              <a:latin typeface="+mn-ea"/>
                              <a:ea typeface="+mn-ea"/>
                            </a:rPr>
                            <m:t>2</m:t>
                          </m:r>
                        </m:den>
                      </m:f>
                    </m:oMath>
                  </m:oMathPara>
                </a14:m>
                <a:endParaRPr lang="en-US" altLang="zh-CN" sz="2400" dirty="0" smtClean="0">
                  <a:solidFill>
                    <a:schemeClr val="tx1"/>
                  </a:solidFill>
                  <a:latin typeface="+mn-ea"/>
                  <a:ea typeface="+mn-ea"/>
                </a:endParaRPr>
              </a:p>
              <a:p>
                <a:pPr>
                  <a:lnSpc>
                    <a:spcPct val="150000"/>
                  </a:lnSpc>
                  <a:buNone/>
                </a:pPr>
                <a14:m>
                  <m:oMath xmlns:m="http://schemas.openxmlformats.org/officeDocument/2006/math">
                    <m:sSub>
                      <m:sSubPr>
                        <m:ctrlPr>
                          <a:rPr lang="en-US" altLang="zh-CN" sz="2400" i="1" smtClean="0">
                            <a:solidFill>
                              <a:schemeClr val="tx1"/>
                            </a:solidFill>
                            <a:latin typeface="+mn-ea"/>
                            <a:ea typeface="+mn-ea"/>
                          </a:rPr>
                        </m:ctrlPr>
                      </m:sSubPr>
                      <m:e>
                        <m:r>
                          <a:rPr lang="en-US" altLang="zh-CN" sz="2400" b="0" i="1" smtClean="0">
                            <a:solidFill>
                              <a:schemeClr val="tx1"/>
                            </a:solidFill>
                            <a:latin typeface="+mn-ea"/>
                            <a:ea typeface="+mn-ea"/>
                          </a:rPr>
                          <m:t>𝑚</m:t>
                        </m:r>
                      </m:e>
                      <m:sub>
                        <m:r>
                          <a:rPr lang="en-US" altLang="zh-CN" sz="2400" b="0" i="1" smtClean="0">
                            <a:solidFill>
                              <a:schemeClr val="tx1"/>
                            </a:solidFill>
                            <a:latin typeface="+mn-ea"/>
                            <a:ea typeface="+mn-ea"/>
                          </a:rPr>
                          <m:t>𝑠</m:t>
                        </m:r>
                      </m:sub>
                    </m:sSub>
                  </m:oMath>
                </a14:m>
                <a:r>
                  <a:rPr lang="en-US" altLang="zh-CN" sz="2400" dirty="0" smtClean="0">
                    <a:solidFill>
                      <a:schemeClr val="tx1"/>
                    </a:solidFill>
                    <a:latin typeface="+mn-ea"/>
                    <a:ea typeface="+mn-ea"/>
                  </a:rPr>
                  <a:t> </a:t>
                </a:r>
                <a:r>
                  <a:rPr lang="zh-CN" altLang="en-US" sz="2400" dirty="0" smtClean="0">
                    <a:solidFill>
                      <a:schemeClr val="tx1"/>
                    </a:solidFill>
                    <a:latin typeface="+mn-ea"/>
                    <a:ea typeface="+mn-ea"/>
                  </a:rPr>
                  <a:t>称自旋磁量子数</a:t>
                </a:r>
                <a:endParaRPr lang="en-US" altLang="zh-CN" sz="2400" dirty="0" smtClean="0">
                  <a:solidFill>
                    <a:schemeClr val="tx1"/>
                  </a:solidFill>
                  <a:latin typeface="+mn-ea"/>
                  <a:ea typeface="+mn-ea"/>
                </a:endParaRPr>
              </a:p>
              <a:p>
                <a:pPr>
                  <a:lnSpc>
                    <a:spcPct val="150000"/>
                  </a:lnSpc>
                  <a:buNone/>
                </a:pPr>
                <a:r>
                  <a:rPr lang="zh-CN" altLang="en-US" sz="2400" dirty="0" smtClean="0">
                    <a:solidFill>
                      <a:schemeClr val="tx1"/>
                    </a:solidFill>
                    <a:latin typeface="+mn-ea"/>
                    <a:ea typeface="+mn-ea"/>
                  </a:rPr>
                  <a:t>自旋磁矩</a:t>
                </a:r>
                <a:r>
                  <a:rPr lang="en-US" altLang="zh-CN" sz="2400" dirty="0" smtClean="0">
                    <a:solidFill>
                      <a:schemeClr val="tx1"/>
                    </a:solidFill>
                    <a:latin typeface="+mn-ea"/>
                    <a:ea typeface="+mn-ea"/>
                  </a:rPr>
                  <a:t> </a:t>
                </a:r>
                <a14:m>
                  <m:oMath xmlns:m="http://schemas.openxmlformats.org/officeDocument/2006/math">
                    <m:sSub>
                      <m:sSubPr>
                        <m:ctrlPr>
                          <a:rPr lang="en-US" altLang="zh-CN" sz="2400" i="1" dirty="0" smtClean="0">
                            <a:solidFill>
                              <a:schemeClr val="tx1"/>
                            </a:solidFill>
                            <a:latin typeface="+mn-ea"/>
                            <a:ea typeface="+mn-ea"/>
                          </a:rPr>
                        </m:ctrlPr>
                      </m:sSubPr>
                      <m:e>
                        <m:acc>
                          <m:accPr>
                            <m:chr m:val="⃗"/>
                            <m:ctrlPr>
                              <a:rPr lang="en-US" altLang="zh-CN" sz="2400" i="1" smtClean="0">
                                <a:solidFill>
                                  <a:schemeClr val="tx1"/>
                                </a:solidFill>
                                <a:latin typeface="+mn-ea"/>
                                <a:ea typeface="+mn-ea"/>
                              </a:rPr>
                            </m:ctrlPr>
                          </m:accPr>
                          <m:e>
                            <m:r>
                              <a:rPr lang="en-US" altLang="zh-CN" sz="2400" b="0" i="1" smtClean="0">
                                <a:solidFill>
                                  <a:schemeClr val="tx1"/>
                                </a:solidFill>
                                <a:latin typeface="+mn-ea"/>
                                <a:ea typeface="+mn-ea"/>
                              </a:rPr>
                              <m:t>𝑀</m:t>
                            </m:r>
                          </m:e>
                        </m:acc>
                      </m:e>
                      <m:sub>
                        <m:r>
                          <a:rPr lang="en-US" altLang="zh-CN" sz="2400" b="0" i="1" dirty="0" smtClean="0">
                            <a:solidFill>
                              <a:schemeClr val="tx1"/>
                            </a:solidFill>
                            <a:latin typeface="+mn-ea"/>
                            <a:ea typeface="+mn-ea"/>
                          </a:rPr>
                          <m:t>𝑠</m:t>
                        </m:r>
                      </m:sub>
                    </m:sSub>
                    <m:r>
                      <a:rPr lang="en-US" altLang="zh-CN" sz="2400" b="0" i="1" dirty="0" smtClean="0">
                        <a:solidFill>
                          <a:schemeClr val="tx1"/>
                        </a:solidFill>
                        <a:latin typeface="+mn-ea"/>
                        <a:ea typeface="+mn-ea"/>
                      </a:rPr>
                      <m:t>=−</m:t>
                    </m:r>
                    <m:f>
                      <m:fPr>
                        <m:ctrlPr>
                          <a:rPr lang="en-US" altLang="zh-CN" sz="2400" i="1" dirty="0" smtClean="0">
                            <a:solidFill>
                              <a:schemeClr val="tx1"/>
                            </a:solidFill>
                            <a:latin typeface="+mn-ea"/>
                            <a:ea typeface="+mn-ea"/>
                          </a:rPr>
                        </m:ctrlPr>
                      </m:fPr>
                      <m:num>
                        <m:r>
                          <a:rPr lang="en-US" altLang="zh-CN" sz="2400" b="0" i="1" dirty="0" smtClean="0">
                            <a:solidFill>
                              <a:schemeClr val="tx1"/>
                            </a:solidFill>
                            <a:latin typeface="+mn-ea"/>
                            <a:ea typeface="+mn-ea"/>
                          </a:rPr>
                          <m:t>𝑒</m:t>
                        </m:r>
                      </m:num>
                      <m:den>
                        <m:r>
                          <a:rPr lang="en-US" altLang="zh-CN" sz="2400" b="0" i="1" dirty="0" smtClean="0">
                            <a:solidFill>
                              <a:schemeClr val="tx1"/>
                            </a:solidFill>
                            <a:latin typeface="+mn-ea"/>
                            <a:ea typeface="+mn-ea"/>
                          </a:rPr>
                          <m:t>𝑚</m:t>
                        </m:r>
                      </m:den>
                    </m:f>
                    <m:acc>
                      <m:accPr>
                        <m:chr m:val="⃗"/>
                        <m:ctrlPr>
                          <a:rPr lang="en-US" altLang="zh-CN" sz="2400" i="1" dirty="0" smtClean="0">
                            <a:solidFill>
                              <a:schemeClr val="tx1"/>
                            </a:solidFill>
                            <a:latin typeface="+mn-ea"/>
                            <a:ea typeface="+mn-ea"/>
                          </a:rPr>
                        </m:ctrlPr>
                      </m:accPr>
                      <m:e>
                        <m:r>
                          <a:rPr lang="en-US" altLang="zh-CN" sz="2400" b="0" i="1" dirty="0" smtClean="0">
                            <a:solidFill>
                              <a:schemeClr val="tx1"/>
                            </a:solidFill>
                            <a:latin typeface="+mn-ea"/>
                            <a:ea typeface="+mn-ea"/>
                          </a:rPr>
                          <m:t>𝑆</m:t>
                        </m:r>
                      </m:e>
                    </m:acc>
                  </m:oMath>
                </a14:m>
                <a:endParaRPr lang="en-US" altLang="zh-CN" sz="2400" dirty="0" smtClean="0">
                  <a:solidFill>
                    <a:schemeClr val="tx1"/>
                  </a:solidFill>
                  <a:latin typeface="+mn-ea"/>
                  <a:ea typeface="+mn-ea"/>
                </a:endParaRPr>
              </a:p>
              <a:p>
                <a:pPr>
                  <a:lnSpc>
                    <a:spcPct val="150000"/>
                  </a:lnSpc>
                  <a:buNone/>
                </a:pPr>
                <a:r>
                  <a:rPr lang="zh-CN" altLang="en-US" sz="2400" dirty="0" smtClean="0">
                    <a:solidFill>
                      <a:schemeClr val="tx1"/>
                    </a:solidFill>
                    <a:latin typeface="+mn-ea"/>
                    <a:ea typeface="+mn-ea"/>
                  </a:rPr>
                  <a:t>自旋无经典对应，为量子特征</a:t>
                </a:r>
                <a:endParaRPr lang="zh-CN" altLang="en-US" sz="2400" dirty="0">
                  <a:solidFill>
                    <a:schemeClr val="tx1"/>
                  </a:solidFill>
                  <a:latin typeface="+mn-ea"/>
                  <a:ea typeface="+mn-ea"/>
                </a:endParaRPr>
              </a:p>
            </p:txBody>
          </p:sp>
        </mc:Choice>
        <mc:Fallback>
          <p:sp>
            <p:nvSpPr>
              <p:cNvPr id="295953" name="Text Box 17"/>
              <p:cNvSpPr txBox="1">
                <a:spLocks noRot="1" noChangeAspect="1" noMove="1" noResize="1" noEditPoints="1" noAdjustHandles="1" noChangeArrowheads="1" noChangeShapeType="1" noTextEdit="1"/>
              </p:cNvSpPr>
              <p:nvPr/>
            </p:nvSpPr>
            <p:spPr bwMode="auto">
              <a:xfrm>
                <a:off x="323528" y="764704"/>
                <a:ext cx="8561087" cy="5915659"/>
              </a:xfrm>
              <a:prstGeom prst="rect">
                <a:avLst/>
              </a:prstGeom>
              <a:blipFill>
                <a:blip r:embed="rId3"/>
                <a:stretch>
                  <a:fillRect l="-1140" r="-855" b="-1339"/>
                </a:stretch>
              </a:blipFill>
              <a:ln>
                <a:noFill/>
              </a:ln>
              <a:effectLst/>
              <a:extLst>
                <a:ext uri="{909E8E84-426E-40DD-AFC4-6F175D3DCCD1}">
                  <a14:hiddenFill xmlns:a14="http://schemas.microsoft.com/office/drawing/2010/main">
                    <a:solidFill>
                      <a:srgbClr val="FEFEF0">
                        <a:alpha val="50000"/>
                      </a:srgbClr>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7076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9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59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59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59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59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59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59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59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5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自旋角动量与自旋磁矩</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750" y="981075"/>
                <a:ext cx="8229600" cy="5544269"/>
              </a:xfrm>
            </p:spPr>
            <p:txBody>
              <a:bodyPr>
                <a:normAutofit fontScale="92500" lnSpcReduction="10000"/>
              </a:bodyPr>
              <a:lstStyle/>
              <a:p>
                <a:r>
                  <a:rPr lang="zh-CN" altLang="en-US" dirty="0" smtClean="0"/>
                  <a:t>自旋角动量</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+1</m:t>
                              </m:r>
                            </m:e>
                          </m:d>
                        </m:e>
                      </m:rad>
                      <m:r>
                        <a:rPr lang="en-US" altLang="zh-CN" b="0" i="1" smtClean="0">
                          <a:latin typeface="Cambria Math" panose="02040503050406030204" pitchFamily="18" charset="0"/>
                        </a:rPr>
                        <m:t>ℏ=</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+1</m:t>
                              </m:r>
                            </m:e>
                          </m:d>
                        </m:e>
                      </m:rad>
                      <m:r>
                        <a:rPr lang="en-US" altLang="zh-CN" b="0" i="1" smtClean="0">
                          <a:latin typeface="Cambria Math" panose="02040503050406030204" pitchFamily="18" charset="0"/>
                        </a:rPr>
                        <m:t>ℏ=</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4</m:t>
                              </m:r>
                            </m:den>
                          </m:f>
                        </m:e>
                      </m:rad>
                      <m:r>
                        <a:rPr lang="en-US" altLang="zh-CN" b="0" i="1" smtClean="0">
                          <a:latin typeface="Cambria Math" panose="02040503050406030204" pitchFamily="18" charset="0"/>
                        </a:rPr>
                        <m:t>ℏ</m:t>
                      </m:r>
                    </m:oMath>
                  </m:oMathPara>
                </a14:m>
                <a:endParaRPr lang="en-US" altLang="zh-CN" dirty="0" smtClean="0"/>
              </a:p>
              <a:p>
                <a:r>
                  <a:rPr lang="zh-CN" altLang="en-US" dirty="0" smtClean="0"/>
                  <a:t>自旋磁矩</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m:t>
                          </m:r>
                        </m:num>
                        <m:den>
                          <m:r>
                            <a:rPr lang="en-US" altLang="zh-CN" b="0" i="1" smtClean="0">
                              <a:latin typeface="Cambria Math" panose="02040503050406030204" pitchFamily="18" charset="0"/>
                            </a:rPr>
                            <m:t>𝑚</m:t>
                          </m:r>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+1</m:t>
                              </m:r>
                            </m:e>
                          </m:d>
                        </m:e>
                      </m:ra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ℏ,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𝑠𝑧</m:t>
                          </m:r>
                        </m:sub>
                      </m:sSub>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𝑠</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oMath>
                  </m:oMathPara>
                </a14:m>
                <a:endParaRPr lang="zh-CN" altLang="en-US"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750" y="981075"/>
                <a:ext cx="8229600" cy="5544269"/>
              </a:xfrm>
              <a:blipFill>
                <a:blip r:embed="rId2"/>
                <a:stretch>
                  <a:fillRect l="-9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多电子原子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pPr marL="0" indent="0">
                  <a:lnSpc>
                    <a:spcPct val="200000"/>
                  </a:lnSpc>
                  <a:buNone/>
                </a:pPr>
                <a:r>
                  <a:rPr lang="zh-CN" altLang="en-US" sz="2800" dirty="0" smtClean="0"/>
                  <a:t>原子中的电子有四个量子数</a:t>
                </a:r>
                <a:endParaRPr lang="en-US" altLang="zh-CN" sz="2800" dirty="0" smtClean="0"/>
              </a:p>
              <a:p>
                <a:pPr>
                  <a:lnSpc>
                    <a:spcPct val="200000"/>
                  </a:lnSpc>
                </a:pPr>
                <a:r>
                  <a:rPr lang="zh-CN" altLang="en-US" sz="2800" dirty="0"/>
                  <a:t>主</a:t>
                </a:r>
                <a:r>
                  <a:rPr lang="zh-CN" altLang="en-US" sz="2800" dirty="0"/>
                  <a:t>量子数</a:t>
                </a:r>
                <a:r>
                  <a:rPr lang="zh-CN" altLang="en-US" sz="2800" dirty="0"/>
                  <a:t>  </a:t>
                </a:r>
                <a14:m>
                  <m:oMath xmlns:m="http://schemas.openxmlformats.org/officeDocument/2006/math">
                    <m:r>
                      <a:rPr lang="en-US" altLang="zh-CN" sz="2800"/>
                      <m:t>𝒏</m:t>
                    </m:r>
                    <m:r>
                      <a:rPr lang="en-US" altLang="zh-CN" sz="2800"/>
                      <m:t>=</m:t>
                    </m:r>
                    <m:r>
                      <a:rPr lang="en-US" altLang="zh-CN" sz="2800"/>
                      <m:t>𝟏</m:t>
                    </m:r>
                    <m:r>
                      <a:rPr lang="en-US" altLang="zh-CN" sz="2800"/>
                      <m:t>,</m:t>
                    </m:r>
                    <m:r>
                      <a:rPr lang="en-US" altLang="zh-CN" sz="2800"/>
                      <m:t>𝟐</m:t>
                    </m:r>
                    <m:r>
                      <a:rPr lang="en-US" altLang="zh-CN" sz="2800"/>
                      <m:t>,</m:t>
                    </m:r>
                    <m:r>
                      <a:rPr lang="en-US" altLang="zh-CN" sz="2800"/>
                      <m:t>𝟑</m:t>
                    </m:r>
                    <m:r>
                      <a:rPr lang="en-US" altLang="zh-CN" sz="2800"/>
                      <m:t>,…</m:t>
                    </m:r>
                  </m:oMath>
                </a14:m>
                <a:endParaRPr lang="en-US" altLang="zh-CN" sz="2800" dirty="0"/>
              </a:p>
              <a:p>
                <a:pPr>
                  <a:lnSpc>
                    <a:spcPct val="200000"/>
                  </a:lnSpc>
                </a:pPr>
                <a:r>
                  <a:rPr lang="zh-CN" altLang="en-US" sz="2800" dirty="0"/>
                  <a:t>角量子数 </a:t>
                </a:r>
                <a14:m>
                  <m:oMath xmlns:m="http://schemas.openxmlformats.org/officeDocument/2006/math">
                    <m:r>
                      <a:rPr lang="en-US" altLang="zh-CN" sz="2800"/>
                      <m:t>𝒍</m:t>
                    </m:r>
                    <m:r>
                      <a:rPr lang="en-US" altLang="zh-CN" sz="2800"/>
                      <m:t>=</m:t>
                    </m:r>
                    <m:r>
                      <a:rPr lang="en-US" altLang="zh-CN" sz="2800"/>
                      <m:t>𝟎</m:t>
                    </m:r>
                    <m:r>
                      <a:rPr lang="en-US" altLang="zh-CN" sz="2800"/>
                      <m:t>,</m:t>
                    </m:r>
                    <m:r>
                      <a:rPr lang="en-US" altLang="zh-CN" sz="2800"/>
                      <m:t>𝟏</m:t>
                    </m:r>
                    <m:r>
                      <a:rPr lang="en-US" altLang="zh-CN" sz="2800"/>
                      <m:t>,</m:t>
                    </m:r>
                    <m:r>
                      <a:rPr lang="en-US" altLang="zh-CN" sz="2800"/>
                      <m:t>𝟐</m:t>
                    </m:r>
                    <m:r>
                      <a:rPr lang="en-US" altLang="zh-CN" sz="2800"/>
                      <m:t>,…,</m:t>
                    </m:r>
                    <m:r>
                      <a:rPr lang="en-US" altLang="zh-CN" sz="2800"/>
                      <m:t>𝒏</m:t>
                    </m:r>
                    <m:r>
                      <a:rPr lang="en-US" altLang="zh-CN" sz="2800"/>
                      <m:t>−</m:t>
                    </m:r>
                    <m:r>
                      <a:rPr lang="en-US" altLang="zh-CN" sz="2800"/>
                      <m:t>𝟏</m:t>
                    </m:r>
                  </m:oMath>
                </a14:m>
                <a:endParaRPr lang="zh-CN" altLang="en-US" sz="2800" dirty="0"/>
              </a:p>
              <a:p>
                <a:pPr>
                  <a:lnSpc>
                    <a:spcPct val="200000"/>
                  </a:lnSpc>
                </a:pPr>
                <a:r>
                  <a:rPr lang="zh-CN" altLang="en-US" sz="2800" dirty="0"/>
                  <a:t>轨道</a:t>
                </a:r>
                <a:r>
                  <a:rPr lang="zh-CN" altLang="en-US" sz="2800" dirty="0" smtClean="0"/>
                  <a:t>磁量子数 </a:t>
                </a:r>
                <a:r>
                  <a:rPr lang="en-US" altLang="zh-CN" sz="2800" dirty="0" smtClean="0"/>
                  <a:t> </a:t>
                </a:r>
                <a:r>
                  <a:rPr lang="zh-CN" altLang="en-US" sz="2800" dirty="0" smtClean="0"/>
                  <a:t> </a:t>
                </a:r>
                <a14:m>
                  <m:oMath xmlns:m="http://schemas.openxmlformats.org/officeDocument/2006/math">
                    <m:sSub>
                      <m:sSubPr>
                        <m:ctrlPr>
                          <a:rPr lang="en-US" altLang="zh-CN" sz="2800"/>
                        </m:ctrlPr>
                      </m:sSubPr>
                      <m:e>
                        <m:r>
                          <a:rPr lang="en-US" altLang="zh-CN" sz="2800"/>
                          <m:t>𝒎</m:t>
                        </m:r>
                      </m:e>
                      <m:sub>
                        <m:r>
                          <a:rPr lang="en-US" altLang="zh-CN" sz="2800"/>
                          <m:t>𝒍</m:t>
                        </m:r>
                      </m:sub>
                    </m:sSub>
                    <m:r>
                      <a:rPr lang="en-US" altLang="zh-CN" sz="2800"/>
                      <m:t>=</m:t>
                    </m:r>
                    <m:r>
                      <a:rPr lang="en-US" altLang="zh-CN" sz="2800"/>
                      <m:t>𝟎</m:t>
                    </m:r>
                    <m:r>
                      <a:rPr lang="en-US" altLang="zh-CN" sz="2800"/>
                      <m:t>,±</m:t>
                    </m:r>
                    <m:r>
                      <a:rPr lang="en-US" altLang="zh-CN" sz="2800"/>
                      <m:t>𝟏</m:t>
                    </m:r>
                    <m:r>
                      <a:rPr lang="en-US" altLang="zh-CN" sz="2800"/>
                      <m:t>,±</m:t>
                    </m:r>
                    <m:r>
                      <a:rPr lang="en-US" altLang="zh-CN" sz="2800"/>
                      <m:t>𝟐</m:t>
                    </m:r>
                    <m:r>
                      <a:rPr lang="en-US" altLang="zh-CN" sz="2800"/>
                      <m:t>,…,±</m:t>
                    </m:r>
                    <m:r>
                      <a:rPr lang="en-US" altLang="zh-CN" sz="2800"/>
                      <m:t>𝒍</m:t>
                    </m:r>
                  </m:oMath>
                </a14:m>
                <a:endParaRPr lang="zh-CN" altLang="en-US" sz="2800" dirty="0"/>
              </a:p>
              <a:p>
                <a:pPr>
                  <a:lnSpc>
                    <a:spcPct val="200000"/>
                  </a:lnSpc>
                </a:pPr>
                <a:r>
                  <a:rPr lang="zh-CN" altLang="en-US" sz="2800" dirty="0" smtClean="0"/>
                  <a:t>自旋磁量子数</a:t>
                </a:r>
                <a:r>
                  <a:rPr lang="en-US" altLang="zh-CN" sz="2800" dirty="0" smtClean="0"/>
                  <a:t> </a:t>
                </a:r>
                <a:r>
                  <a:rPr lang="zh-CN" altLang="en-US" sz="2800" dirty="0" smtClean="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𝒎</m:t>
                        </m:r>
                      </m:e>
                      <m:sub>
                        <m:r>
                          <a:rPr lang="en-US" altLang="zh-CN" sz="2800" b="1" i="1" smtClean="0">
                            <a:latin typeface="Cambria Math"/>
                          </a:rPr>
                          <m:t>𝒔</m:t>
                        </m:r>
                      </m:sub>
                    </m:sSub>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𝟏</m:t>
                        </m:r>
                      </m:num>
                      <m:den>
                        <m:r>
                          <a:rPr lang="en-US" altLang="zh-CN" sz="2800" b="1" i="1" smtClean="0">
                            <a:latin typeface="Cambria Math"/>
                          </a:rPr>
                          <m:t>𝟐</m:t>
                        </m:r>
                      </m:den>
                    </m:f>
                  </m:oMath>
                </a14:m>
                <a:endParaRPr lang="zh-CN" altLang="en-US" sz="2800" dirty="0"/>
              </a:p>
              <a:p>
                <a:pPr>
                  <a:lnSpc>
                    <a:spcPct val="200000"/>
                  </a:lnSpc>
                </a:pPr>
                <a:endParaRPr lang="zh-CN" altLang="en-US"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045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原子的电子态</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557338"/>
            <a:ext cx="9115425" cy="315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29438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自旋轨道耦合</a:t>
            </a:r>
          </a:p>
        </p:txBody>
      </p:sp>
      <mc:AlternateContent xmlns:mc="http://schemas.openxmlformats.org/markup-compatibility/2006">
        <mc:Choice xmlns:a14="http://schemas.microsoft.com/office/drawing/2010/main" Requires="a14">
          <p:sp>
            <p:nvSpPr>
              <p:cNvPr id="36867" name="内容占位符 2"/>
              <p:cNvSpPr>
                <a:spLocks noGrp="1"/>
              </p:cNvSpPr>
              <p:nvPr>
                <p:ph idx="1"/>
              </p:nvPr>
            </p:nvSpPr>
            <p:spPr/>
            <p:txBody>
              <a:bodyPr>
                <a:normAutofit/>
              </a:bodyPr>
              <a:lstStyle/>
              <a:p>
                <a:r>
                  <a:rPr lang="zh-CN" altLang="en-US" dirty="0" smtClean="0"/>
                  <a:t>对于拥有</a:t>
                </a:r>
                <a14:m>
                  <m:oMath xmlns:m="http://schemas.openxmlformats.org/officeDocument/2006/math">
                    <m:r>
                      <a:rPr lang="en-US" altLang="zh-CN" i="1" dirty="0" smtClean="0">
                        <a:latin typeface="Cambria Math" panose="02040503050406030204" pitchFamily="18" charset="0"/>
                      </a:rPr>
                      <m:t>𝑎</m:t>
                    </m:r>
                  </m:oMath>
                </a14:m>
                <a:r>
                  <a:rPr lang="zh-CN" altLang="en-US" dirty="0" smtClean="0"/>
                  <a:t>个电子的原子，其总角动量为</a:t>
                </a:r>
                <a:endParaRPr lang="en-US" altLang="zh-CN"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𝐽</m:t>
                          </m:r>
                        </m:e>
                      </m:acc>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𝐿</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𝐿</m:t>
                                  </m:r>
                                </m:e>
                              </m:acc>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𝐿</m:t>
                                  </m:r>
                                </m:e>
                              </m:acc>
                            </m:e>
                            <m:sub>
                              <m:r>
                                <a:rPr lang="en-US" altLang="zh-CN" b="0" i="1" dirty="0" smtClean="0">
                                  <a:latin typeface="Cambria Math" panose="02040503050406030204" pitchFamily="18" charset="0"/>
                                </a:rPr>
                                <m:t>𝑎</m:t>
                              </m:r>
                            </m:sub>
                          </m:sSub>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𝑆</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𝑆</m:t>
                              </m:r>
                            </m:e>
                          </m:acc>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𝑆</m:t>
                              </m:r>
                            </m:e>
                          </m:acc>
                        </m:e>
                        <m:sub>
                          <m:r>
                            <a:rPr lang="en-US" altLang="zh-CN" b="0" i="1" dirty="0" smtClean="0">
                              <a:latin typeface="Cambria Math" panose="02040503050406030204" pitchFamily="18" charset="0"/>
                            </a:rPr>
                            <m:t>𝑎</m:t>
                          </m:r>
                        </m:sub>
                      </m:sSub>
                      <m:r>
                        <a:rPr lang="en-US" altLang="zh-CN" b="0" i="1" dirty="0" smtClean="0">
                          <a:latin typeface="Cambria Math" panose="02040503050406030204" pitchFamily="18" charset="0"/>
                        </a:rPr>
                        <m:t>)</m:t>
                      </m:r>
                    </m:oMath>
                  </m:oMathPara>
                </a14:m>
                <a:endParaRPr lang="en-US" altLang="zh-CN"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𝐽</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ℏ</m:t>
                          </m:r>
                        </m:e>
                        <m:sup>
                          <m:r>
                            <a:rPr lang="en-US" altLang="zh-CN" b="0" i="1" smtClean="0">
                              <a:latin typeface="Cambria Math" panose="02040503050406030204" pitchFamily="18" charset="0"/>
                            </a:rPr>
                            <m:t>2</m:t>
                          </m:r>
                        </m:sup>
                      </m:sSup>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ℏ</m:t>
                      </m:r>
                    </m:oMath>
                  </m:oMathPara>
                </a14:m>
                <a:endParaRPr lang="en-US" altLang="zh-CN" dirty="0" smtClean="0"/>
              </a:p>
              <a:p>
                <a:r>
                  <a:rPr lang="zh-CN" altLang="en-US" dirty="0" smtClean="0"/>
                  <a:t>可由计算得到对于典型原子，大部分电子的轨道角动量和自旋角动量的叠加为零。</a:t>
                </a:r>
                <a:endParaRPr lang="en-US" altLang="zh-CN" dirty="0" smtClean="0"/>
              </a:p>
              <a:p>
                <a:pPr lvl="1"/>
                <a:r>
                  <a:rPr lang="zh-CN" altLang="en-US" dirty="0" smtClean="0"/>
                  <a:t>总角动量和磁矩往往由少数几个电子决定</a:t>
                </a:r>
              </a:p>
            </p:txBody>
          </p:sp>
        </mc:Choice>
        <mc:Fallback>
          <p:sp>
            <p:nvSpPr>
              <p:cNvPr id="36867" name="内容占位符 2"/>
              <p:cNvSpPr>
                <a:spLocks noGrp="1" noRot="1" noChangeAspect="1" noMove="1" noResize="1" noEditPoints="1" noAdjustHandles="1" noChangeArrowheads="1" noChangeShapeType="1" noTextEdit="1"/>
              </p:cNvSpPr>
              <p:nvPr>
                <p:ph idx="1"/>
              </p:nvPr>
            </p:nvSpPr>
            <p:spPr>
              <a:blipFill>
                <a:blip r:embed="rId2"/>
                <a:stretch>
                  <a:fillRect l="-1111" r="-7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核磁共振</a:t>
            </a:r>
          </a:p>
        </p:txBody>
      </p:sp>
      <mc:AlternateContent xmlns:mc="http://schemas.openxmlformats.org/markup-compatibility/2006">
        <mc:Choice xmlns:a14="http://schemas.microsoft.com/office/drawing/2010/main" Requires="a14">
          <p:sp>
            <p:nvSpPr>
              <p:cNvPr id="37891" name="内容占位符 2"/>
              <p:cNvSpPr>
                <a:spLocks noGrp="1"/>
              </p:cNvSpPr>
              <p:nvPr>
                <p:ph idx="1"/>
              </p:nvPr>
            </p:nvSpPr>
            <p:spPr>
              <a:xfrm>
                <a:off x="179884" y="1052512"/>
                <a:ext cx="5256212" cy="5400823"/>
              </a:xfrm>
            </p:spPr>
            <p:txBody>
              <a:bodyPr>
                <a:normAutofit/>
              </a:bodyPr>
              <a:lstStyle/>
              <a:p>
                <a:r>
                  <a:rPr lang="zh-CN" altLang="en-US" dirty="0" smtClean="0"/>
                  <a:t>质子也有自旋和磁矩</a:t>
                </a:r>
                <a:endParaRPr lang="en-US" altLang="zh-CN" dirty="0" smtClean="0"/>
              </a:p>
              <a:p>
                <a:r>
                  <a:rPr lang="zh-CN" altLang="en-US" dirty="0" smtClean="0"/>
                  <a:t>将质子放在匀磁场之中</a:t>
                </a:r>
                <a:endParaRPr lang="en-US" altLang="zh-CN" dirty="0" smtClean="0"/>
              </a:p>
              <a:p>
                <a:pPr lvl="1"/>
                <a:r>
                  <a:rPr lang="zh-CN" altLang="en-US" dirty="0" smtClean="0"/>
                  <a:t>质子自旋将平行或反平行于磁场</a:t>
                </a:r>
                <a:endParaRPr lang="en-US" altLang="zh-CN" dirty="0" smtClean="0"/>
              </a:p>
              <a:p>
                <a:pPr lvl="1"/>
                <a:r>
                  <a:rPr lang="zh-CN" altLang="en-US" dirty="0" smtClean="0"/>
                  <a:t>两种状态存在能量差</a:t>
                </a:r>
                <a:endParaRPr lang="en-US" altLang="zh-CN" dirty="0" smtClean="0"/>
              </a:p>
              <a:p>
                <a:pPr lvl="1"/>
                <a:r>
                  <a:rPr lang="zh-CN" altLang="en-US" dirty="0" smtClean="0"/>
                  <a:t>磁矩与磁场平行情况能量较小</a:t>
                </a:r>
                <a:endParaRPr lang="en-US" altLang="zh-CN" dirty="0" smtClean="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𝐸</m:t>
                      </m:r>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𝐵</m:t>
                      </m:r>
                    </m:oMath>
                  </m:oMathPara>
                </a14:m>
                <a:endParaRPr lang="en-US" altLang="zh-CN" dirty="0" smtClean="0"/>
              </a:p>
              <a:p>
                <a:pPr lvl="1"/>
                <a:r>
                  <a:rPr lang="zh-CN" altLang="en-US" dirty="0" smtClean="0"/>
                  <a:t>施加交变电磁场，频率合适时会发生</a:t>
                </a:r>
                <a:r>
                  <a:rPr lang="zh-CN" altLang="en-US" dirty="0" smtClean="0"/>
                  <a:t>共振吸收</a:t>
                </a:r>
                <a:endParaRPr lang="en-US" altLang="zh-CN" dirty="0" smtClean="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𝜈</m:t>
                      </m:r>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𝐵</m:t>
                      </m:r>
                    </m:oMath>
                  </m:oMathPara>
                </a14:m>
                <a:endParaRPr lang="zh-CN" altLang="en-US" dirty="0" smtClean="0"/>
              </a:p>
            </p:txBody>
          </p:sp>
        </mc:Choice>
        <mc:Fallback>
          <p:sp>
            <p:nvSpPr>
              <p:cNvPr id="37891" name="内容占位符 2"/>
              <p:cNvSpPr>
                <a:spLocks noGrp="1" noRot="1" noChangeAspect="1" noMove="1" noResize="1" noEditPoints="1" noAdjustHandles="1" noChangeArrowheads="1" noChangeShapeType="1" noTextEdit="1"/>
              </p:cNvSpPr>
              <p:nvPr>
                <p:ph idx="1"/>
              </p:nvPr>
            </p:nvSpPr>
            <p:spPr>
              <a:xfrm>
                <a:off x="179884" y="1052512"/>
                <a:ext cx="5256212" cy="5400823"/>
              </a:xfrm>
              <a:blipFill>
                <a:blip r:embed="rId2"/>
                <a:stretch>
                  <a:fillRect l="-1856" r="-580"/>
                </a:stretch>
              </a:blipFill>
            </p:spPr>
            <p:txBody>
              <a:bodyPr/>
              <a:lstStyle/>
              <a:p>
                <a:r>
                  <a:rPr lang="zh-CN" altLang="en-US">
                    <a:noFill/>
                  </a:rPr>
                  <a:t> </a:t>
                </a:r>
              </a:p>
            </p:txBody>
          </p:sp>
        </mc:Fallback>
      </mc:AlternateContent>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916832"/>
            <a:ext cx="3419475" cy="417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lstStyle/>
          <a:p>
            <a:endParaRPr lang="zh-CN" altLang="en-US" smtClean="0"/>
          </a:p>
        </p:txBody>
      </p:sp>
      <p:sp>
        <p:nvSpPr>
          <p:cNvPr id="24580" name="Rectangle -10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endParaRPr lang="zh-CN" altLang="en-US"/>
          </a:p>
        </p:txBody>
      </p:sp>
      <p:pic>
        <p:nvPicPr>
          <p:cNvPr id="24581" name="Picture 5" descr="http://image.sciencenet.cn/album/201204/25/171918byyczwwyywac5ak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 y="260648"/>
            <a:ext cx="903287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915" name="内容占位符 2"/>
              <p:cNvSpPr>
                <a:spLocks noGrp="1"/>
              </p:cNvSpPr>
              <p:nvPr>
                <p:ph idx="1"/>
              </p:nvPr>
            </p:nvSpPr>
            <p:spPr>
              <a:xfrm>
                <a:off x="468313" y="692696"/>
                <a:ext cx="8229600" cy="5425529"/>
              </a:xfrm>
            </p:spPr>
            <p:txBody>
              <a:bodyPr/>
              <a:lstStyle/>
              <a:p>
                <a:r>
                  <a:rPr lang="zh-CN" altLang="en-US" dirty="0" smtClean="0"/>
                  <a:t>对于分子中的质子，其感受的磁场为外磁场和内磁场之和</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𝜈</m:t>
                      </m:r>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𝑒𝑥𝑡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𝑖𝑛</m:t>
                          </m:r>
                        </m:sub>
                      </m:sSub>
                      <m:r>
                        <a:rPr lang="en-US" altLang="zh-CN" b="0" i="1" smtClean="0">
                          <a:latin typeface="Cambria Math" panose="02040503050406030204" pitchFamily="18" charset="0"/>
                        </a:rPr>
                        <m:t>)</m:t>
                      </m:r>
                    </m:oMath>
                  </m:oMathPara>
                </a14:m>
                <a:endParaRPr lang="en-US" altLang="zh-CN" dirty="0" smtClean="0"/>
              </a:p>
              <a:p>
                <a:r>
                  <a:rPr lang="zh-CN" altLang="en-US" dirty="0" smtClean="0"/>
                  <a:t>不同分子对应的共振吸收频率不同</a:t>
                </a:r>
                <a:endParaRPr lang="en-US" altLang="zh-CN" dirty="0" smtClean="0"/>
              </a:p>
              <a:p>
                <a:r>
                  <a:rPr lang="zh-CN" altLang="en-US" dirty="0" smtClean="0"/>
                  <a:t>据此可设计成像技术</a:t>
                </a:r>
              </a:p>
            </p:txBody>
          </p:sp>
        </mc:Choice>
        <mc:Fallback>
          <p:sp>
            <p:nvSpPr>
              <p:cNvPr id="38915" name="内容占位符 2"/>
              <p:cNvSpPr>
                <a:spLocks noGrp="1" noRot="1" noChangeAspect="1" noMove="1" noResize="1" noEditPoints="1" noAdjustHandles="1" noChangeArrowheads="1" noChangeShapeType="1" noTextEdit="1"/>
              </p:cNvSpPr>
              <p:nvPr>
                <p:ph idx="1"/>
              </p:nvPr>
            </p:nvSpPr>
            <p:spPr>
              <a:xfrm>
                <a:off x="468313" y="692696"/>
                <a:ext cx="8229600" cy="5425529"/>
              </a:xfrm>
              <a:blipFill>
                <a:blip r:embed="rId2"/>
                <a:stretch>
                  <a:fillRect l="-1185" r="-74"/>
                </a:stretch>
              </a:blipFill>
            </p:spPr>
            <p:txBody>
              <a:bodyPr/>
              <a:lstStyle/>
              <a:p>
                <a:r>
                  <a:rPr lang="zh-CN" altLang="en-US">
                    <a:noFill/>
                  </a:rPr>
                  <a:t> </a:t>
                </a:r>
              </a:p>
            </p:txBody>
          </p:sp>
        </mc:Fallback>
      </mc:AlternateContent>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429000"/>
            <a:ext cx="4392488" cy="3255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为什么是核磁共振</a:t>
            </a:r>
          </a:p>
        </p:txBody>
      </p:sp>
      <mc:AlternateContent xmlns:mc="http://schemas.openxmlformats.org/markup-compatibility/2006">
        <mc:Choice xmlns:a14="http://schemas.microsoft.com/office/drawing/2010/main" Requires="a14">
          <p:sp>
            <p:nvSpPr>
              <p:cNvPr id="39939" name="内容占位符 2"/>
              <p:cNvSpPr>
                <a:spLocks noGrp="1"/>
              </p:cNvSpPr>
              <p:nvPr>
                <p:ph idx="1"/>
              </p:nvPr>
            </p:nvSpPr>
            <p:spPr>
              <a:xfrm>
                <a:off x="457200" y="1268760"/>
                <a:ext cx="8229600" cy="5400253"/>
              </a:xfrm>
            </p:spPr>
            <p:txBody>
              <a:bodyPr>
                <a:normAutofit fontScale="92500"/>
              </a:bodyPr>
              <a:lstStyle/>
              <a:p>
                <a:r>
                  <a:rPr lang="zh-CN" altLang="en-US" dirty="0" smtClean="0"/>
                  <a:t>电子磁共振或者原子核共振有什么不同？</a:t>
                </a:r>
                <a:endParaRPr lang="en-US" altLang="zh-CN" dirty="0" smtClean="0"/>
              </a:p>
              <a:p>
                <a:r>
                  <a:rPr lang="zh-CN" altLang="en-US" dirty="0" smtClean="0"/>
                  <a:t>质子磁矩</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=1.41×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−26</m:t>
                          </m:r>
                        </m:sup>
                      </m:sSup>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m:oMathPara>
                </a14:m>
                <a:endParaRPr lang="en-US" altLang="zh-CN" dirty="0" smtClean="0"/>
              </a:p>
              <a:p>
                <a:r>
                  <a:rPr lang="zh-CN" altLang="en-US" dirty="0" smtClean="0"/>
                  <a:t>若磁场为</a:t>
                </a:r>
                <a:r>
                  <a:rPr lang="en-US" altLang="zh-CN" dirty="0" smtClean="0"/>
                  <a:t>1.8T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𝜈</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𝐵</m:t>
                          </m:r>
                        </m:num>
                        <m:den>
                          <m:r>
                            <a:rPr lang="en-US" altLang="zh-CN" b="0" i="1" smtClean="0">
                              <a:latin typeface="Cambria Math" panose="02040503050406030204" pitchFamily="18" charset="0"/>
                            </a:rPr>
                            <m:t>h</m:t>
                          </m:r>
                        </m:den>
                      </m:f>
                      <m:r>
                        <a:rPr lang="en-US" altLang="zh-CN" b="0" i="1" smtClean="0">
                          <a:latin typeface="Cambria Math" panose="02040503050406030204" pitchFamily="18" charset="0"/>
                        </a:rPr>
                        <m:t>=76.6</m:t>
                      </m:r>
                      <m:r>
                        <a:rPr lang="en-US" altLang="zh-CN" b="0" i="1" smtClean="0">
                          <a:latin typeface="Cambria Math" panose="02040503050406030204" pitchFamily="18" charset="0"/>
                        </a:rPr>
                        <m:t>𝑀𝐻𝑧</m:t>
                      </m:r>
                    </m:oMath>
                  </m:oMathPara>
                </a14:m>
                <a:endParaRPr lang="en-US" altLang="zh-CN" dirty="0" smtClean="0"/>
              </a:p>
              <a:p>
                <a:r>
                  <a:rPr lang="zh-CN" altLang="en-US" dirty="0" smtClean="0"/>
                  <a:t>电子磁矩</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𝑒</m:t>
                          </m:r>
                          <m:r>
                            <a:rPr lang="en-US" altLang="zh-CN" b="0" i="1" smtClean="0">
                              <a:latin typeface="Cambria Math" panose="02040503050406030204" pitchFamily="18" charset="0"/>
                            </a:rPr>
                            <m:t>ℏ</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r>
                        <a:rPr lang="en-US" altLang="zh-CN" b="0" i="1" smtClean="0">
                          <a:latin typeface="Cambria Math" panose="02040503050406030204" pitchFamily="18" charset="0"/>
                        </a:rPr>
                        <m:t>=9.274×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−24</m:t>
                          </m:r>
                        </m:sup>
                      </m:sSup>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m:oMathPara>
                </a14:m>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𝜈</m:t>
                      </m:r>
                      <m:r>
                        <a:rPr lang="en-US" altLang="zh-CN" b="0" i="1" smtClean="0">
                          <a:latin typeface="Cambria Math" panose="02040503050406030204" pitchFamily="18" charset="0"/>
                        </a:rPr>
                        <m:t>~50</m:t>
                      </m:r>
                      <m:r>
                        <a:rPr lang="en-US" altLang="zh-CN" b="0" i="1" smtClean="0">
                          <a:latin typeface="Cambria Math" panose="02040503050406030204" pitchFamily="18" charset="0"/>
                        </a:rPr>
                        <m:t>𝐺𝐻𝑧</m:t>
                      </m:r>
                    </m:oMath>
                  </m:oMathPara>
                </a14:m>
                <a:endParaRPr lang="zh-CN" altLang="en-US" dirty="0" smtClean="0"/>
              </a:p>
            </p:txBody>
          </p:sp>
        </mc:Choice>
        <mc:Fallback>
          <p:sp>
            <p:nvSpPr>
              <p:cNvPr id="39939" name="内容占位符 2"/>
              <p:cNvSpPr>
                <a:spLocks noGrp="1" noRot="1" noChangeAspect="1" noMove="1" noResize="1" noEditPoints="1" noAdjustHandles="1" noChangeArrowheads="1" noChangeShapeType="1" noTextEdit="1"/>
              </p:cNvSpPr>
              <p:nvPr>
                <p:ph idx="1"/>
              </p:nvPr>
            </p:nvSpPr>
            <p:spPr>
              <a:xfrm>
                <a:off x="457200" y="1268760"/>
                <a:ext cx="8229600" cy="5400253"/>
              </a:xfrm>
              <a:blipFill>
                <a:blip r:embed="rId2"/>
                <a:stretch>
                  <a:fillRect l="-9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泡利不相容原理</a:t>
            </a:r>
          </a:p>
        </p:txBody>
      </p:sp>
      <p:sp>
        <p:nvSpPr>
          <p:cNvPr id="40963" name="内容占位符 2"/>
          <p:cNvSpPr>
            <a:spLocks noGrp="1"/>
          </p:cNvSpPr>
          <p:nvPr>
            <p:ph idx="1"/>
          </p:nvPr>
        </p:nvSpPr>
        <p:spPr>
          <a:xfrm>
            <a:off x="468313" y="1052513"/>
            <a:ext cx="8424862" cy="5065712"/>
          </a:xfrm>
        </p:spPr>
        <p:txBody>
          <a:bodyPr>
            <a:normAutofit fontScale="92500"/>
          </a:bodyPr>
          <a:lstStyle/>
          <a:p>
            <a:r>
              <a:rPr lang="zh-CN" altLang="en-US" dirty="0" smtClean="0"/>
              <a:t>两个电子不能处于同一个量子态中</a:t>
            </a:r>
            <a:endParaRPr lang="en-US" altLang="zh-CN" dirty="0" smtClean="0"/>
          </a:p>
          <a:p>
            <a:r>
              <a:rPr lang="zh-CN" altLang="en-US" dirty="0" smtClean="0"/>
              <a:t>全同粒子</a:t>
            </a:r>
            <a:endParaRPr lang="en-US" altLang="zh-CN" dirty="0" smtClean="0"/>
          </a:p>
          <a:p>
            <a:pPr lvl="1"/>
            <a:r>
              <a:rPr lang="zh-CN" altLang="en-US" dirty="0" smtClean="0"/>
              <a:t>是指一切内禀性质（电荷，质量，自旋等等）都相同的粒子</a:t>
            </a:r>
            <a:endParaRPr lang="en-US" altLang="zh-CN" dirty="0" smtClean="0"/>
          </a:p>
          <a:p>
            <a:pPr lvl="1"/>
            <a:r>
              <a:rPr lang="zh-CN" altLang="en-US" dirty="0" smtClean="0"/>
              <a:t>全同粒子在同样的物理条件下的行为完全相同</a:t>
            </a:r>
            <a:endParaRPr lang="en-US" altLang="zh-CN" dirty="0" smtClean="0"/>
          </a:p>
          <a:p>
            <a:pPr lvl="1"/>
            <a:r>
              <a:rPr lang="zh-CN" altLang="en-US" dirty="0" smtClean="0"/>
              <a:t>经典物理中，粒子是否全同不导致描述的方式方法的差异</a:t>
            </a:r>
            <a:endParaRPr lang="en-US" altLang="zh-CN" dirty="0" smtClean="0"/>
          </a:p>
          <a:p>
            <a:r>
              <a:rPr lang="zh-CN" altLang="en-US" dirty="0" smtClean="0"/>
              <a:t>基本粒子根据其特性分为费米子和玻色子</a:t>
            </a:r>
            <a:endParaRPr lang="en-US" altLang="zh-CN" dirty="0" smtClean="0"/>
          </a:p>
          <a:p>
            <a:pPr lvl="1"/>
            <a:r>
              <a:rPr lang="zh-CN" altLang="en-US" dirty="0" smtClean="0"/>
              <a:t>自旋为整数的粒子为玻色子</a:t>
            </a:r>
            <a:endParaRPr lang="en-US" altLang="zh-CN" dirty="0" smtClean="0"/>
          </a:p>
          <a:p>
            <a:pPr lvl="1"/>
            <a:r>
              <a:rPr lang="zh-CN" altLang="en-US" dirty="0" smtClean="0"/>
              <a:t>自旋为半整数的粒子为费米子（满足泡利不相容原理）</a:t>
            </a:r>
          </a:p>
          <a:p>
            <a:endParaRPr lang="zh-CN" altLang="en-US" dirty="0" smtClean="0"/>
          </a:p>
        </p:txBody>
      </p:sp>
      <p:pic>
        <p:nvPicPr>
          <p:cNvPr id="6" name="Picture 15" descr="45pau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117465"/>
            <a:ext cx="1338519" cy="164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smtClean="0"/>
              <a:t>原子的量子态</a:t>
            </a:r>
          </a:p>
        </p:txBody>
      </p:sp>
      <p:sp>
        <p:nvSpPr>
          <p:cNvPr id="93187" name="Rectangle 3"/>
          <p:cNvSpPr>
            <a:spLocks noGrp="1" noChangeArrowheads="1"/>
          </p:cNvSpPr>
          <p:nvPr>
            <p:ph idx="1"/>
          </p:nvPr>
        </p:nvSpPr>
        <p:spPr/>
        <p:txBody>
          <a:bodyPr>
            <a:normAutofit fontScale="92500" lnSpcReduction="10000"/>
          </a:bodyPr>
          <a:lstStyle/>
          <a:p>
            <a:pPr>
              <a:defRPr/>
            </a:pPr>
            <a:r>
              <a:rPr lang="zh-CN" altLang="en-US" dirty="0" smtClean="0"/>
              <a:t>不同的电子轨道对应不同的能级</a:t>
            </a:r>
            <a:endParaRPr lang="en-US" altLang="zh-CN" dirty="0" smtClean="0"/>
          </a:p>
          <a:p>
            <a:pPr lvl="1">
              <a:defRPr/>
            </a:pPr>
            <a:r>
              <a:rPr lang="zh-CN" altLang="en-US" dirty="0" smtClean="0"/>
              <a:t>主量子数</a:t>
            </a:r>
            <a:r>
              <a:rPr lang="en-US" altLang="zh-CN" dirty="0" smtClean="0"/>
              <a:t>n</a:t>
            </a:r>
          </a:p>
          <a:p>
            <a:pPr>
              <a:defRPr/>
            </a:pPr>
            <a:r>
              <a:rPr lang="zh-CN" altLang="en-US" dirty="0" smtClean="0"/>
              <a:t>电子的轨道运动会产生磁场</a:t>
            </a:r>
            <a:endParaRPr lang="en-US" altLang="zh-CN" dirty="0" smtClean="0"/>
          </a:p>
          <a:p>
            <a:pPr lvl="1">
              <a:defRPr/>
            </a:pPr>
            <a:r>
              <a:rPr lang="zh-CN" altLang="en-US" dirty="0" smtClean="0"/>
              <a:t>角量子数</a:t>
            </a:r>
            <a:r>
              <a:rPr lang="en-US" altLang="zh-CN" dirty="0" smtClean="0">
                <a:latin typeface="Brush Script MT" pitchFamily="66" charset="0"/>
              </a:rPr>
              <a:t>l</a:t>
            </a:r>
          </a:p>
          <a:p>
            <a:pPr lvl="1">
              <a:defRPr/>
            </a:pPr>
            <a:r>
              <a:rPr lang="zh-CN" altLang="en-US" dirty="0" smtClean="0">
                <a:latin typeface="+mj-ea"/>
                <a:ea typeface="+mj-ea"/>
              </a:rPr>
              <a:t>磁量子数</a:t>
            </a:r>
            <a:r>
              <a:rPr lang="en-US" altLang="zh-CN" dirty="0" smtClean="0">
                <a:latin typeface="+mj-ea"/>
                <a:ea typeface="+mj-ea"/>
              </a:rPr>
              <a:t>m</a:t>
            </a:r>
            <a:r>
              <a:rPr lang="en-US" altLang="zh-CN" baseline="-25000" dirty="0">
                <a:latin typeface="Brush Script MT" pitchFamily="66" charset="0"/>
              </a:rPr>
              <a:t>l</a:t>
            </a:r>
            <a:endParaRPr lang="zh-CN" altLang="en-US" baseline="-25000" dirty="0" smtClean="0">
              <a:latin typeface="Brush Script MT" pitchFamily="66" charset="0"/>
            </a:endParaRPr>
          </a:p>
          <a:p>
            <a:pPr>
              <a:defRPr/>
            </a:pPr>
            <a:r>
              <a:rPr lang="zh-CN" altLang="en-US" dirty="0" smtClean="0"/>
              <a:t>电子有自旋有磁矩</a:t>
            </a:r>
            <a:endParaRPr lang="en-US" altLang="zh-CN" dirty="0" smtClean="0"/>
          </a:p>
          <a:p>
            <a:pPr lvl="1">
              <a:defRPr/>
            </a:pPr>
            <a:r>
              <a:rPr lang="zh-CN" altLang="en-US" dirty="0" smtClean="0"/>
              <a:t>自旋量子数</a:t>
            </a:r>
            <a:r>
              <a:rPr lang="en-US" altLang="zh-CN" dirty="0" err="1" smtClean="0"/>
              <a:t>m</a:t>
            </a:r>
            <a:r>
              <a:rPr lang="en-US" altLang="zh-CN" baseline="-25000" dirty="0" err="1" smtClean="0"/>
              <a:t>s</a:t>
            </a:r>
            <a:endParaRPr lang="zh-CN" altLang="en-US" baseline="-25000" dirty="0" smtClean="0"/>
          </a:p>
          <a:p>
            <a:pPr>
              <a:defRPr/>
            </a:pPr>
            <a:r>
              <a:rPr lang="zh-CN" altLang="en-US" dirty="0" smtClean="0"/>
              <a:t>不同磁场及其相互作用会干扰电子能级的能量</a:t>
            </a:r>
            <a:endParaRPr lang="en-US" altLang="zh-CN" dirty="0" smtClean="0"/>
          </a:p>
          <a:p>
            <a:pPr lvl="1">
              <a:defRPr/>
            </a:pPr>
            <a:r>
              <a:rPr lang="en-US" altLang="zh-CN" dirty="0" smtClean="0"/>
              <a:t>LS</a:t>
            </a:r>
            <a:r>
              <a:rPr lang="zh-CN" altLang="en-US" dirty="0" smtClean="0"/>
              <a:t>耦合、</a:t>
            </a:r>
            <a:r>
              <a:rPr lang="en-US" altLang="zh-CN" dirty="0" smtClean="0"/>
              <a:t>JJ</a:t>
            </a:r>
            <a:r>
              <a:rPr lang="zh-CN" altLang="en-US" dirty="0" smtClean="0"/>
              <a:t>耦合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31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1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18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状态数计算</a:t>
            </a:r>
          </a:p>
        </p:txBody>
      </p:sp>
      <p:sp>
        <p:nvSpPr>
          <p:cNvPr id="3" name="内容占位符 2"/>
          <p:cNvSpPr>
            <a:spLocks noGrp="1"/>
          </p:cNvSpPr>
          <p:nvPr>
            <p:ph idx="1"/>
          </p:nvPr>
        </p:nvSpPr>
        <p:spPr/>
        <p:txBody>
          <a:bodyPr>
            <a:normAutofit fontScale="92500" lnSpcReduction="10000"/>
          </a:bodyPr>
          <a:lstStyle/>
          <a:p>
            <a:r>
              <a:rPr lang="zh-CN" altLang="en-US" smtClean="0"/>
              <a:t>对于主量子数为</a:t>
            </a:r>
            <a:r>
              <a:rPr lang="en-US" altLang="zh-CN" smtClean="0"/>
              <a:t>n</a:t>
            </a:r>
            <a:r>
              <a:rPr lang="zh-CN" altLang="en-US" smtClean="0"/>
              <a:t>的量子态</a:t>
            </a:r>
            <a:endParaRPr lang="en-US" altLang="zh-CN" smtClean="0"/>
          </a:p>
          <a:p>
            <a:pPr lvl="1"/>
            <a:r>
              <a:rPr lang="zh-CN" altLang="en-US" smtClean="0"/>
              <a:t>容许的角量子数为</a:t>
            </a:r>
            <a:endParaRPr lang="en-US" altLang="zh-CN" smtClean="0"/>
          </a:p>
          <a:p>
            <a:pPr lvl="1"/>
            <a:endParaRPr lang="en-US" altLang="zh-CN" smtClean="0"/>
          </a:p>
          <a:p>
            <a:pPr lvl="1"/>
            <a:r>
              <a:rPr lang="zh-CN" altLang="en-US" smtClean="0"/>
              <a:t>对于每个角量子数，容许的磁量子数</a:t>
            </a:r>
            <a:endParaRPr lang="en-US" altLang="zh-CN" smtClean="0"/>
          </a:p>
          <a:p>
            <a:pPr lvl="1"/>
            <a:endParaRPr lang="en-US" altLang="zh-CN" smtClean="0"/>
          </a:p>
          <a:p>
            <a:pPr lvl="1"/>
            <a:r>
              <a:rPr lang="zh-CN" altLang="en-US" smtClean="0"/>
              <a:t>量子态个数</a:t>
            </a:r>
            <a:endParaRPr lang="en-US" altLang="zh-CN" smtClean="0"/>
          </a:p>
          <a:p>
            <a:pPr lvl="1"/>
            <a:endParaRPr lang="en-US" altLang="zh-CN" smtClean="0"/>
          </a:p>
          <a:p>
            <a:pPr lvl="1"/>
            <a:endParaRPr lang="en-US" altLang="zh-CN" smtClean="0"/>
          </a:p>
          <a:p>
            <a:pPr lvl="1"/>
            <a:r>
              <a:rPr lang="zh-CN" altLang="en-US" smtClean="0"/>
              <a:t>考虑自旋，每个上面的量子态可分为两个，总量子态个数为</a:t>
            </a:r>
          </a:p>
        </p:txBody>
      </p:sp>
      <p:graphicFrame>
        <p:nvGraphicFramePr>
          <p:cNvPr id="4" name="对象 3"/>
          <p:cNvGraphicFramePr>
            <a:graphicFrameLocks noChangeAspect="1"/>
          </p:cNvGraphicFramePr>
          <p:nvPr/>
        </p:nvGraphicFramePr>
        <p:xfrm>
          <a:off x="2555875" y="2349500"/>
          <a:ext cx="2489200" cy="454025"/>
        </p:xfrm>
        <a:graphic>
          <a:graphicData uri="http://schemas.openxmlformats.org/presentationml/2006/ole">
            <mc:AlternateContent xmlns:mc="http://schemas.openxmlformats.org/markup-compatibility/2006">
              <mc:Choice xmlns:v="urn:schemas-microsoft-com:vml" Requires="v">
                <p:oleObj spid="_x0000_s43080" name="Equation" r:id="rId4" imgW="1040948" imgH="190417" progId="Equation.DSMT4">
                  <p:embed/>
                </p:oleObj>
              </mc:Choice>
              <mc:Fallback>
                <p:oleObj name="Equation" r:id="rId4" imgW="1040948" imgH="190417"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349500"/>
                        <a:ext cx="24892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2411413" y="3284538"/>
          <a:ext cx="2884487" cy="546100"/>
        </p:xfrm>
        <a:graphic>
          <a:graphicData uri="http://schemas.openxmlformats.org/presentationml/2006/ole">
            <mc:AlternateContent xmlns:mc="http://schemas.openxmlformats.org/markup-compatibility/2006">
              <mc:Choice xmlns:v="urn:schemas-microsoft-com:vml" Requires="v">
                <p:oleObj spid="_x0000_s43081" name="Equation" r:id="rId6" imgW="1206500" imgH="228600" progId="Equation.DSMT4">
                  <p:embed/>
                </p:oleObj>
              </mc:Choice>
              <mc:Fallback>
                <p:oleObj name="Equation" r:id="rId6" imgW="1206500" imgH="228600" progId="Equation.DSMT4">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3284538"/>
                        <a:ext cx="28844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1763713" y="4149725"/>
          <a:ext cx="5951537" cy="1031875"/>
        </p:xfrm>
        <a:graphic>
          <a:graphicData uri="http://schemas.openxmlformats.org/presentationml/2006/ole">
            <mc:AlternateContent xmlns:mc="http://schemas.openxmlformats.org/markup-compatibility/2006">
              <mc:Choice xmlns:v="urn:schemas-microsoft-com:vml" Requires="v">
                <p:oleObj spid="_x0000_s43082" name="Equation" r:id="rId8" imgW="2489200" imgH="431800" progId="Equation.DSMT4">
                  <p:embed/>
                </p:oleObj>
              </mc:Choice>
              <mc:Fallback>
                <p:oleObj name="Equation" r:id="rId8" imgW="2489200" imgH="4318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4149725"/>
                        <a:ext cx="5951537"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276600" y="5876925"/>
          <a:ext cx="3495675" cy="517525"/>
        </p:xfrm>
        <a:graphic>
          <a:graphicData uri="http://schemas.openxmlformats.org/presentationml/2006/ole">
            <mc:AlternateContent xmlns:mc="http://schemas.openxmlformats.org/markup-compatibility/2006">
              <mc:Choice xmlns:v="urn:schemas-microsoft-com:vml" Requires="v">
                <p:oleObj spid="_x0000_s43083" name="Equation" r:id="rId10" imgW="1459866" imgH="215806" progId="Equation.DSMT4">
                  <p:embed/>
                </p:oleObj>
              </mc:Choice>
              <mc:Fallback>
                <p:oleObj name="Equation" r:id="rId10" imgW="1459866" imgH="215806" progId="Equation.DSMT4">
                  <p:embed/>
                  <p:pic>
                    <p:nvPicPr>
                      <p:cNvPr id="0"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5876925"/>
                        <a:ext cx="34956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记号</a:t>
            </a:r>
          </a:p>
        </p:txBody>
      </p:sp>
      <p:sp>
        <p:nvSpPr>
          <p:cNvPr id="3" name="内容占位符 2"/>
          <p:cNvSpPr>
            <a:spLocks noGrp="1"/>
          </p:cNvSpPr>
          <p:nvPr>
            <p:ph idx="1"/>
          </p:nvPr>
        </p:nvSpPr>
        <p:spPr/>
        <p:txBody>
          <a:bodyPr/>
          <a:lstStyle/>
          <a:p>
            <a:r>
              <a:rPr lang="zh-CN" altLang="en-US" dirty="0" smtClean="0"/>
              <a:t>壳层与支壳层的表示</a:t>
            </a:r>
          </a:p>
          <a:p>
            <a:pPr lvl="1"/>
            <a:r>
              <a:rPr lang="zh-CN" altLang="en-US" dirty="0" smtClean="0">
                <a:solidFill>
                  <a:srgbClr val="FFFF00"/>
                </a:solidFill>
              </a:rPr>
              <a:t>主量子数相同</a:t>
            </a:r>
            <a:r>
              <a:rPr lang="zh-CN" altLang="en-US" dirty="0" smtClean="0"/>
              <a:t>的量子构成一个壳层，同一壳层内</a:t>
            </a:r>
            <a:r>
              <a:rPr lang="zh-CN" altLang="en-US" dirty="0" smtClean="0">
                <a:solidFill>
                  <a:srgbClr val="FFFF00"/>
                </a:solidFill>
              </a:rPr>
              <a:t>相同角量子数</a:t>
            </a:r>
            <a:r>
              <a:rPr lang="zh-CN" altLang="en-US" dirty="0" smtClean="0"/>
              <a:t>的电子构成一个支壳层</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同</a:t>
            </a:r>
            <a:r>
              <a:rPr lang="zh-CN" altLang="en-US" dirty="0" smtClean="0"/>
              <a:t>角量子数对应的状态数</a:t>
            </a:r>
          </a:p>
        </p:txBody>
      </p:sp>
      <p:graphicFrame>
        <p:nvGraphicFramePr>
          <p:cNvPr id="11" name="Group 402"/>
          <p:cNvGraphicFramePr>
            <a:graphicFrameLocks noGrp="1"/>
          </p:cNvGraphicFramePr>
          <p:nvPr>
            <p:extLst>
              <p:ext uri="{D42A27DB-BD31-4B8C-83A1-F6EECF244321}">
                <p14:modId xmlns:p14="http://schemas.microsoft.com/office/powerpoint/2010/main" val="768934454"/>
              </p:ext>
            </p:extLst>
          </p:nvPr>
        </p:nvGraphicFramePr>
        <p:xfrm>
          <a:off x="1248652" y="3140968"/>
          <a:ext cx="6192689" cy="1676574"/>
        </p:xfrm>
        <a:graphic>
          <a:graphicData uri="http://schemas.openxmlformats.org/drawingml/2006/table">
            <a:tbl>
              <a:tblPr/>
              <a:tblGrid>
                <a:gridCol w="2088232">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gridCol w="432048">
                  <a:extLst>
                    <a:ext uri="{9D8B030D-6E8A-4147-A177-3AD203B41FA5}">
                      <a16:colId xmlns:a16="http://schemas.microsoft.com/office/drawing/2014/main" val="20006"/>
                    </a:ext>
                  </a:extLst>
                </a:gridCol>
                <a:gridCol w="504056">
                  <a:extLst>
                    <a:ext uri="{9D8B030D-6E8A-4147-A177-3AD203B41FA5}">
                      <a16:colId xmlns:a16="http://schemas.microsoft.com/office/drawing/2014/main" val="20007"/>
                    </a:ext>
                  </a:extLst>
                </a:gridCol>
                <a:gridCol w="792089">
                  <a:extLst>
                    <a:ext uri="{9D8B030D-6E8A-4147-A177-3AD203B41FA5}">
                      <a16:colId xmlns:a16="http://schemas.microsoft.com/office/drawing/2014/main" val="20008"/>
                    </a:ext>
                  </a:extLst>
                </a:gridCol>
              </a:tblGrid>
              <a:tr h="3485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         n</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1</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2</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3</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4</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5</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6</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7</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Arial"/>
                          <a:ea typeface="宋体" pitchFamily="2" charset="-122"/>
                        </a:rPr>
                        <a:t>…</a:t>
                      </a:r>
                      <a:endPar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485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FFFF00"/>
                          </a:solidFill>
                          <a:effectLst/>
                          <a:latin typeface="Times New Roman" pitchFamily="18" charset="0"/>
                          <a:ea typeface="宋体" pitchFamily="2" charset="-122"/>
                        </a:rPr>
                        <a:t>壳层名称</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K</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L</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M</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O</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P</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Q</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Arial"/>
                          <a:ea typeface="宋体" pitchFamily="2" charset="-122"/>
                        </a:rPr>
                        <a:t>…</a:t>
                      </a:r>
                      <a:endPar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485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1" u="none" strike="noStrike" cap="none" normalizeH="0" baseline="0" dirty="0" smtClean="0">
                          <a:ln>
                            <a:noFill/>
                          </a:ln>
                          <a:solidFill>
                            <a:srgbClr val="FFFF00"/>
                          </a:solidFill>
                          <a:effectLst/>
                          <a:latin typeface="Times New Roman" pitchFamily="18" charset="0"/>
                          <a:ea typeface="宋体" pitchFamily="2" charset="-122"/>
                        </a:rPr>
                        <a:t>         l</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3</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4</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Arial"/>
                          <a:ea typeface="宋体" pitchFamily="2" charset="-122"/>
                        </a:rPr>
                        <a:t>…</a:t>
                      </a:r>
                      <a:endPar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24430">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FFFF00"/>
                          </a:solidFill>
                          <a:effectLst/>
                          <a:latin typeface="Times New Roman" pitchFamily="18" charset="0"/>
                          <a:ea typeface="宋体" pitchFamily="2" charset="-122"/>
                        </a:rPr>
                        <a:t>支壳层名称</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s</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p</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d</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f</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g</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rPr>
                        <a:t>h</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err="1" smtClean="0">
                          <a:ln>
                            <a:noFill/>
                          </a:ln>
                          <a:solidFill>
                            <a:srgbClr val="FFFF00"/>
                          </a:solidFill>
                          <a:effectLst/>
                          <a:latin typeface="Times New Roman" pitchFamily="18" charset="0"/>
                          <a:ea typeface="宋体" pitchFamily="2" charset="-122"/>
                        </a:rPr>
                        <a:t>i</a:t>
                      </a:r>
                      <a:endPar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altLang="zh-CN" sz="2400" b="0" i="0" u="none" strike="noStrike" cap="none" normalizeH="0" baseline="0" dirty="0" smtClean="0">
                          <a:ln>
                            <a:noFill/>
                          </a:ln>
                          <a:solidFill>
                            <a:srgbClr val="FFFF00"/>
                          </a:solidFill>
                          <a:effectLst/>
                          <a:latin typeface="Arial"/>
                          <a:ea typeface="宋体" pitchFamily="2" charset="-122"/>
                        </a:rPr>
                        <a:t>…</a:t>
                      </a:r>
                      <a:endParaRPr kumimoji="0" lang="en-US" altLang="zh-CN" sz="2400" b="0" i="0" u="none" strike="noStrike" cap="none" normalizeH="0" baseline="0" dirty="0" smtClean="0">
                        <a:ln>
                          <a:noFill/>
                        </a:ln>
                        <a:solidFill>
                          <a:srgbClr val="FFFF00"/>
                        </a:solidFill>
                        <a:effectLst/>
                        <a:latin typeface="Times New Roman" pitchFamily="18" charset="0"/>
                        <a:ea typeface="宋体" pitchFamily="2" charset="-122"/>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02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517232"/>
            <a:ext cx="7305675" cy="10795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5058" name="Rectangle 3"/>
              <p:cNvSpPr>
                <a:spLocks noGrp="1" noRot="1" noChangeArrowheads="1"/>
              </p:cNvSpPr>
              <p:nvPr>
                <p:ph type="body" sz="half" idx="1"/>
              </p:nvPr>
            </p:nvSpPr>
            <p:spPr>
              <a:xfrm>
                <a:off x="685800" y="492918"/>
                <a:ext cx="4824462" cy="1452563"/>
              </a:xfrm>
            </p:spPr>
            <p:txBody>
              <a:bodyPr>
                <a:normAutofit/>
              </a:bodyPr>
              <a:lstStyle/>
              <a:p>
                <a:pPr marL="0" indent="0">
                  <a:buNone/>
                </a:pPr>
                <a:r>
                  <a:rPr lang="zh-CN" altLang="en-US" sz="2800" dirty="0" smtClean="0">
                    <a:solidFill>
                      <a:srgbClr val="FFFF00"/>
                    </a:solidFill>
                  </a:rPr>
                  <a:t>单电子能级  </a:t>
                </a:r>
                <a:endParaRPr lang="en-US" altLang="zh-CN" sz="2800" dirty="0" smtClean="0">
                  <a:solidFill>
                    <a:srgbClr val="FFFF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𝐸</m:t>
                          </m:r>
                        </m:e>
                        <m:sub>
                          <m:r>
                            <a:rPr lang="en-US" altLang="zh-CN" sz="2800" b="0" i="1" smtClean="0">
                              <a:solidFill>
                                <a:schemeClr val="tx1"/>
                              </a:solidFill>
                              <a:latin typeface="Cambria Math" panose="02040503050406030204" pitchFamily="18" charset="0"/>
                            </a:rPr>
                            <m:t>𝑛</m:t>
                          </m:r>
                        </m:sub>
                      </m:sSub>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𝜇</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4</m:t>
                              </m:r>
                            </m:sup>
                          </m:sSup>
                        </m:num>
                        <m:den>
                          <m:r>
                            <a:rPr lang="en-US" altLang="zh-CN" sz="2800" b="0" i="1" smtClean="0">
                              <a:solidFill>
                                <a:schemeClr val="tx1"/>
                              </a:solidFill>
                              <a:latin typeface="Cambria Math" panose="02040503050406030204" pitchFamily="18" charset="0"/>
                            </a:rPr>
                            <m:t>2</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ℏ</m:t>
                              </m:r>
                            </m:e>
                            <m:sup>
                              <m:r>
                                <a:rPr lang="en-US" altLang="zh-CN" sz="2800" b="0" i="1" smtClean="0">
                                  <a:solidFill>
                                    <a:schemeClr val="tx1"/>
                                  </a:solidFill>
                                  <a:latin typeface="Cambria Math" panose="02040503050406030204" pitchFamily="18" charset="0"/>
                                </a:rPr>
                                <m:t>2</m:t>
                              </m:r>
                            </m:sup>
                          </m:sSup>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2</m:t>
                              </m:r>
                            </m:sup>
                          </m:sSup>
                        </m:den>
                      </m:f>
                    </m:oMath>
                  </m:oMathPara>
                </a14:m>
                <a:endParaRPr lang="zh-CN" altLang="en-US" sz="2800" dirty="0" smtClean="0">
                  <a:solidFill>
                    <a:srgbClr val="FFFF00"/>
                  </a:solidFill>
                </a:endParaRPr>
              </a:p>
            </p:txBody>
          </p:sp>
        </mc:Choice>
        <mc:Fallback>
          <p:sp>
            <p:nvSpPr>
              <p:cNvPr id="45058" name="Rectangle 3"/>
              <p:cNvSpPr>
                <a:spLocks noGrp="1" noRot="1" noChangeAspect="1" noMove="1" noResize="1" noEditPoints="1" noAdjustHandles="1" noChangeArrowheads="1" noChangeShapeType="1" noTextEdit="1"/>
              </p:cNvSpPr>
              <p:nvPr>
                <p:ph type="body" sz="half" idx="1"/>
              </p:nvPr>
            </p:nvSpPr>
            <p:spPr>
              <a:xfrm>
                <a:off x="685800" y="492918"/>
                <a:ext cx="4824462" cy="1452563"/>
              </a:xfrm>
              <a:blipFill>
                <a:blip r:embed="rId2"/>
                <a:stretch>
                  <a:fillRect l="-2655" t="-5462"/>
                </a:stretch>
              </a:blipFill>
            </p:spPr>
            <p:txBody>
              <a:bodyPr/>
              <a:lstStyle/>
              <a:p>
                <a:r>
                  <a:rPr lang="zh-CN" altLang="en-US">
                    <a:noFill/>
                  </a:rPr>
                  <a:t> </a:t>
                </a:r>
              </a:p>
            </p:txBody>
          </p:sp>
        </mc:Fallback>
      </mc:AlternateContent>
      <p:grpSp>
        <p:nvGrpSpPr>
          <p:cNvPr id="539686" name="Group 38"/>
          <p:cNvGrpSpPr>
            <a:grpSpLocks/>
          </p:cNvGrpSpPr>
          <p:nvPr/>
        </p:nvGrpSpPr>
        <p:grpSpPr bwMode="auto">
          <a:xfrm>
            <a:off x="685800" y="2057400"/>
            <a:ext cx="3505200" cy="4002088"/>
            <a:chOff x="432" y="1296"/>
            <a:chExt cx="2208" cy="2521"/>
          </a:xfrm>
        </p:grpSpPr>
        <p:sp>
          <p:nvSpPr>
            <p:cNvPr id="45061" name="Line 11"/>
            <p:cNvSpPr>
              <a:spLocks noChangeShapeType="1"/>
            </p:cNvSpPr>
            <p:nvPr/>
          </p:nvSpPr>
          <p:spPr bwMode="auto">
            <a:xfrm flipV="1">
              <a:off x="432" y="1776"/>
              <a:ext cx="0"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5062" name="Text Box 12"/>
            <p:cNvSpPr txBox="1">
              <a:spLocks noChangeArrowheads="1"/>
            </p:cNvSpPr>
            <p:nvPr/>
          </p:nvSpPr>
          <p:spPr bwMode="auto">
            <a:xfrm>
              <a:off x="432" y="3504"/>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1</a:t>
              </a:r>
              <a:r>
                <a:rPr lang="en-US" altLang="zh-CN" sz="2400" baseline="30000">
                  <a:solidFill>
                    <a:srgbClr val="FFFF00"/>
                  </a:solidFill>
                  <a:latin typeface="宋体" charset="-122"/>
                </a:rPr>
                <a:t>st</a:t>
              </a:r>
              <a:r>
                <a:rPr lang="en-US" altLang="zh-CN" sz="2400">
                  <a:solidFill>
                    <a:srgbClr val="FFFF00"/>
                  </a:solidFill>
                  <a:latin typeface="宋体" charset="-122"/>
                </a:rPr>
                <a:t> shell</a:t>
              </a:r>
            </a:p>
          </p:txBody>
        </p:sp>
        <p:sp>
          <p:nvSpPr>
            <p:cNvPr id="45063" name="Text Box 13"/>
            <p:cNvSpPr txBox="1">
              <a:spLocks noChangeArrowheads="1"/>
            </p:cNvSpPr>
            <p:nvPr/>
          </p:nvSpPr>
          <p:spPr bwMode="auto">
            <a:xfrm>
              <a:off x="432" y="2208"/>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2</a:t>
              </a:r>
              <a:r>
                <a:rPr lang="en-US" altLang="zh-CN" sz="2400" baseline="30000">
                  <a:solidFill>
                    <a:srgbClr val="FFFF00"/>
                  </a:solidFill>
                  <a:latin typeface="宋体" charset="-122"/>
                </a:rPr>
                <a:t>nd</a:t>
              </a:r>
              <a:r>
                <a:rPr lang="en-US" altLang="zh-CN" sz="2400">
                  <a:solidFill>
                    <a:srgbClr val="FFFF00"/>
                  </a:solidFill>
                  <a:latin typeface="宋体" charset="-122"/>
                </a:rPr>
                <a:t> shell</a:t>
              </a:r>
            </a:p>
          </p:txBody>
        </p:sp>
        <p:sp>
          <p:nvSpPr>
            <p:cNvPr id="45064" name="Text Box 14"/>
            <p:cNvSpPr txBox="1">
              <a:spLocks noChangeArrowheads="1"/>
            </p:cNvSpPr>
            <p:nvPr/>
          </p:nvSpPr>
          <p:spPr bwMode="auto">
            <a:xfrm>
              <a:off x="432" y="1296"/>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3</a:t>
              </a:r>
              <a:r>
                <a:rPr lang="en-US" altLang="zh-CN" sz="2400" baseline="30000">
                  <a:solidFill>
                    <a:srgbClr val="FFFF00"/>
                  </a:solidFill>
                  <a:latin typeface="宋体" charset="-122"/>
                </a:rPr>
                <a:t>rd</a:t>
              </a:r>
              <a:r>
                <a:rPr lang="en-US" altLang="zh-CN" sz="2400">
                  <a:solidFill>
                    <a:srgbClr val="FFFF00"/>
                  </a:solidFill>
                  <a:latin typeface="宋体" charset="-122"/>
                </a:rPr>
                <a:t> shell</a:t>
              </a:r>
            </a:p>
          </p:txBody>
        </p:sp>
        <p:grpSp>
          <p:nvGrpSpPr>
            <p:cNvPr id="45065" name="Group 31"/>
            <p:cNvGrpSpPr>
              <a:grpSpLocks/>
            </p:cNvGrpSpPr>
            <p:nvPr/>
          </p:nvGrpSpPr>
          <p:grpSpPr bwMode="auto">
            <a:xfrm>
              <a:off x="1296" y="1296"/>
              <a:ext cx="1344" cy="2521"/>
              <a:chOff x="720" y="1296"/>
              <a:chExt cx="1344" cy="2521"/>
            </a:xfrm>
          </p:grpSpPr>
          <p:sp>
            <p:nvSpPr>
              <p:cNvPr id="45066" name="Line 32"/>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5067" name="Text Box 33"/>
              <p:cNvSpPr txBox="1">
                <a:spLocks noChangeArrowheads="1"/>
              </p:cNvSpPr>
              <p:nvPr/>
            </p:nvSpPr>
            <p:spPr bwMode="auto">
              <a:xfrm>
                <a:off x="720" y="2208"/>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2s</a:t>
                </a:r>
              </a:p>
            </p:txBody>
          </p:sp>
          <p:sp>
            <p:nvSpPr>
              <p:cNvPr id="45068" name="Text Box 34"/>
              <p:cNvSpPr txBox="1">
                <a:spLocks noChangeArrowheads="1"/>
              </p:cNvSpPr>
              <p:nvPr/>
            </p:nvSpPr>
            <p:spPr bwMode="auto">
              <a:xfrm>
                <a:off x="758" y="3418"/>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1s</a:t>
                </a:r>
              </a:p>
            </p:txBody>
          </p:sp>
          <p:sp>
            <p:nvSpPr>
              <p:cNvPr id="45069" name="Text Box 35"/>
              <p:cNvSpPr txBox="1">
                <a:spLocks noChangeArrowheads="1"/>
              </p:cNvSpPr>
              <p:nvPr/>
            </p:nvSpPr>
            <p:spPr bwMode="auto">
              <a:xfrm>
                <a:off x="720" y="1296"/>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3s</a:t>
                </a:r>
              </a:p>
            </p:txBody>
          </p:sp>
          <p:sp>
            <p:nvSpPr>
              <p:cNvPr id="45070" name="Line 36"/>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5071" name="Line 37"/>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9686"/>
                                        </p:tgtEl>
                                        <p:attrNameLst>
                                          <p:attrName>style.visibility</p:attrName>
                                        </p:attrNameLst>
                                      </p:cBhvr>
                                      <p:to>
                                        <p:strVal val="visible"/>
                                      </p:to>
                                    </p:set>
                                    <p:animEffect transition="in" filter="blinds(horizontal)">
                                      <p:cBhvr>
                                        <p:cTn id="7" dur="500"/>
                                        <p:tgtEl>
                                          <p:spTgt spid="539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1729" name="Group 33"/>
          <p:cNvGrpSpPr>
            <a:grpSpLocks/>
          </p:cNvGrpSpPr>
          <p:nvPr/>
        </p:nvGrpSpPr>
        <p:grpSpPr bwMode="auto">
          <a:xfrm>
            <a:off x="304800" y="2057400"/>
            <a:ext cx="7467600" cy="4002088"/>
            <a:chOff x="192" y="1296"/>
            <a:chExt cx="4704" cy="2521"/>
          </a:xfrm>
        </p:grpSpPr>
        <p:grpSp>
          <p:nvGrpSpPr>
            <p:cNvPr id="46085" name="Group 2"/>
            <p:cNvGrpSpPr>
              <a:grpSpLocks/>
            </p:cNvGrpSpPr>
            <p:nvPr/>
          </p:nvGrpSpPr>
          <p:grpSpPr bwMode="auto">
            <a:xfrm>
              <a:off x="1296" y="1296"/>
              <a:ext cx="3600" cy="2521"/>
              <a:chOff x="1296" y="1296"/>
              <a:chExt cx="3600" cy="2521"/>
            </a:xfrm>
          </p:grpSpPr>
          <p:grpSp>
            <p:nvGrpSpPr>
              <p:cNvPr id="46091" name="Group 3"/>
              <p:cNvGrpSpPr>
                <a:grpSpLocks/>
              </p:cNvGrpSpPr>
              <p:nvPr/>
            </p:nvGrpSpPr>
            <p:grpSpPr bwMode="auto">
              <a:xfrm>
                <a:off x="2640" y="1344"/>
                <a:ext cx="2256" cy="1381"/>
                <a:chOff x="2784" y="1392"/>
                <a:chExt cx="2256" cy="1381"/>
              </a:xfrm>
            </p:grpSpPr>
            <p:sp>
              <p:nvSpPr>
                <p:cNvPr id="46099" name="Line 4"/>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100" name="Line 5"/>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101" name="Line 6"/>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102" name="Line 7"/>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103" name="Line 8"/>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104" name="Line 9"/>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46105" name="Group 10"/>
                <p:cNvGrpSpPr>
                  <a:grpSpLocks/>
                </p:cNvGrpSpPr>
                <p:nvPr/>
              </p:nvGrpSpPr>
              <p:grpSpPr bwMode="auto">
                <a:xfrm>
                  <a:off x="2928" y="2400"/>
                  <a:ext cx="1987" cy="373"/>
                  <a:chOff x="2928" y="2400"/>
                  <a:chExt cx="1987" cy="373"/>
                </a:xfrm>
              </p:grpSpPr>
              <p:sp>
                <p:nvSpPr>
                  <p:cNvPr id="46110" name="Text Box 11"/>
                  <p:cNvSpPr txBox="1">
                    <a:spLocks noChangeArrowheads="1"/>
                  </p:cNvSpPr>
                  <p:nvPr/>
                </p:nvSpPr>
                <p:spPr bwMode="auto">
                  <a:xfrm>
                    <a:off x="2928" y="2400"/>
                    <a:ext cx="489"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2p</a:t>
                    </a:r>
                    <a:r>
                      <a:rPr lang="en-US" altLang="zh-CN" sz="3200" baseline="-25000">
                        <a:solidFill>
                          <a:srgbClr val="FFFF00"/>
                        </a:solidFill>
                      </a:rPr>
                      <a:t>x</a:t>
                    </a:r>
                  </a:p>
                </p:txBody>
              </p:sp>
              <p:sp>
                <p:nvSpPr>
                  <p:cNvPr id="46111" name="Text Box 12"/>
                  <p:cNvSpPr txBox="1">
                    <a:spLocks noChangeArrowheads="1"/>
                  </p:cNvSpPr>
                  <p:nvPr/>
                </p:nvSpPr>
                <p:spPr bwMode="auto">
                  <a:xfrm>
                    <a:off x="3658" y="2400"/>
                    <a:ext cx="56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2p</a:t>
                    </a:r>
                    <a:r>
                      <a:rPr lang="en-US" altLang="zh-CN" sz="3200" baseline="-25000">
                        <a:solidFill>
                          <a:srgbClr val="FFFF00"/>
                        </a:solidFill>
                      </a:rPr>
                      <a:t>y</a:t>
                    </a:r>
                  </a:p>
                </p:txBody>
              </p:sp>
              <p:sp>
                <p:nvSpPr>
                  <p:cNvPr id="46112" name="Text Box 13"/>
                  <p:cNvSpPr txBox="1">
                    <a:spLocks noChangeArrowheads="1"/>
                  </p:cNvSpPr>
                  <p:nvPr/>
                </p:nvSpPr>
                <p:spPr bwMode="auto">
                  <a:xfrm>
                    <a:off x="4426" y="2400"/>
                    <a:ext cx="489"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2p</a:t>
                    </a:r>
                    <a:r>
                      <a:rPr lang="en-US" altLang="zh-CN" sz="3200" baseline="-25000">
                        <a:solidFill>
                          <a:srgbClr val="FFFF00"/>
                        </a:solidFill>
                      </a:rPr>
                      <a:t>z</a:t>
                    </a:r>
                  </a:p>
                </p:txBody>
              </p:sp>
            </p:grpSp>
            <p:grpSp>
              <p:nvGrpSpPr>
                <p:cNvPr id="46106" name="Group 14"/>
                <p:cNvGrpSpPr>
                  <a:grpSpLocks/>
                </p:cNvGrpSpPr>
                <p:nvPr/>
              </p:nvGrpSpPr>
              <p:grpSpPr bwMode="auto">
                <a:xfrm>
                  <a:off x="2880" y="1392"/>
                  <a:ext cx="1987" cy="373"/>
                  <a:chOff x="2928" y="2400"/>
                  <a:chExt cx="1987" cy="373"/>
                </a:xfrm>
              </p:grpSpPr>
              <p:sp>
                <p:nvSpPr>
                  <p:cNvPr id="46107" name="Text Box 15"/>
                  <p:cNvSpPr txBox="1">
                    <a:spLocks noChangeArrowheads="1"/>
                  </p:cNvSpPr>
                  <p:nvPr/>
                </p:nvSpPr>
                <p:spPr bwMode="auto">
                  <a:xfrm>
                    <a:off x="2928" y="2400"/>
                    <a:ext cx="489"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3p</a:t>
                    </a:r>
                    <a:r>
                      <a:rPr lang="en-US" altLang="zh-CN" sz="3200" baseline="-25000">
                        <a:solidFill>
                          <a:srgbClr val="FFFF00"/>
                        </a:solidFill>
                      </a:rPr>
                      <a:t>x</a:t>
                    </a:r>
                  </a:p>
                </p:txBody>
              </p:sp>
              <p:sp>
                <p:nvSpPr>
                  <p:cNvPr id="46108" name="Text Box 16"/>
                  <p:cNvSpPr txBox="1">
                    <a:spLocks noChangeArrowheads="1"/>
                  </p:cNvSpPr>
                  <p:nvPr/>
                </p:nvSpPr>
                <p:spPr bwMode="auto">
                  <a:xfrm>
                    <a:off x="3658" y="2400"/>
                    <a:ext cx="614"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3p</a:t>
                    </a:r>
                    <a:r>
                      <a:rPr lang="en-US" altLang="zh-CN" sz="3200" baseline="-25000">
                        <a:solidFill>
                          <a:srgbClr val="FFFF00"/>
                        </a:solidFill>
                      </a:rPr>
                      <a:t>y</a:t>
                    </a:r>
                  </a:p>
                </p:txBody>
              </p:sp>
              <p:sp>
                <p:nvSpPr>
                  <p:cNvPr id="46109" name="Text Box 17"/>
                  <p:cNvSpPr txBox="1">
                    <a:spLocks noChangeArrowheads="1"/>
                  </p:cNvSpPr>
                  <p:nvPr/>
                </p:nvSpPr>
                <p:spPr bwMode="auto">
                  <a:xfrm>
                    <a:off x="4426" y="2400"/>
                    <a:ext cx="489"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3p</a:t>
                    </a:r>
                    <a:r>
                      <a:rPr lang="en-US" altLang="zh-CN" sz="3200" baseline="-25000">
                        <a:solidFill>
                          <a:srgbClr val="FFFF00"/>
                        </a:solidFill>
                      </a:rPr>
                      <a:t>z</a:t>
                    </a:r>
                  </a:p>
                </p:txBody>
              </p:sp>
            </p:grpSp>
          </p:grpSp>
          <p:grpSp>
            <p:nvGrpSpPr>
              <p:cNvPr id="46092" name="Group 18"/>
              <p:cNvGrpSpPr>
                <a:grpSpLocks/>
              </p:cNvGrpSpPr>
              <p:nvPr/>
            </p:nvGrpSpPr>
            <p:grpSpPr bwMode="auto">
              <a:xfrm>
                <a:off x="1296" y="1296"/>
                <a:ext cx="1344" cy="2521"/>
                <a:chOff x="720" y="1296"/>
                <a:chExt cx="1344" cy="2521"/>
              </a:xfrm>
            </p:grpSpPr>
            <p:sp>
              <p:nvSpPr>
                <p:cNvPr id="46093" name="Line 19"/>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094" name="Text Box 20"/>
                <p:cNvSpPr txBox="1">
                  <a:spLocks noChangeArrowheads="1"/>
                </p:cNvSpPr>
                <p:nvPr/>
              </p:nvSpPr>
              <p:spPr bwMode="auto">
                <a:xfrm>
                  <a:off x="720" y="2208"/>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2s</a:t>
                  </a:r>
                </a:p>
              </p:txBody>
            </p:sp>
            <p:sp>
              <p:nvSpPr>
                <p:cNvPr id="46095" name="Text Box 21"/>
                <p:cNvSpPr txBox="1">
                  <a:spLocks noChangeArrowheads="1"/>
                </p:cNvSpPr>
                <p:nvPr/>
              </p:nvSpPr>
              <p:spPr bwMode="auto">
                <a:xfrm>
                  <a:off x="758" y="3418"/>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1s</a:t>
                  </a:r>
                </a:p>
              </p:txBody>
            </p:sp>
            <p:sp>
              <p:nvSpPr>
                <p:cNvPr id="46096" name="Text Box 22"/>
                <p:cNvSpPr txBox="1">
                  <a:spLocks noChangeArrowheads="1"/>
                </p:cNvSpPr>
                <p:nvPr/>
              </p:nvSpPr>
              <p:spPr bwMode="auto">
                <a:xfrm>
                  <a:off x="720" y="1296"/>
                  <a:ext cx="38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200">
                      <a:solidFill>
                        <a:srgbClr val="FFFF00"/>
                      </a:solidFill>
                    </a:rPr>
                    <a:t>3s</a:t>
                  </a:r>
                </a:p>
              </p:txBody>
            </p:sp>
            <p:sp>
              <p:nvSpPr>
                <p:cNvPr id="46097" name="Line 23"/>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098" name="Line 24"/>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46086" name="Text Box 25"/>
            <p:cNvSpPr txBox="1">
              <a:spLocks noChangeArrowheads="1"/>
            </p:cNvSpPr>
            <p:nvPr/>
          </p:nvSpPr>
          <p:spPr bwMode="auto">
            <a:xfrm>
              <a:off x="192" y="2160"/>
              <a:ext cx="29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3600">
                  <a:solidFill>
                    <a:srgbClr val="FFFF00"/>
                  </a:solidFill>
                  <a:latin typeface="Times New Roman" pitchFamily="18" charset="0"/>
                </a:rPr>
                <a:t>E</a:t>
              </a:r>
            </a:p>
          </p:txBody>
        </p:sp>
        <p:sp>
          <p:nvSpPr>
            <p:cNvPr id="46087" name="Line 26"/>
            <p:cNvSpPr>
              <a:spLocks noChangeShapeType="1"/>
            </p:cNvSpPr>
            <p:nvPr/>
          </p:nvSpPr>
          <p:spPr bwMode="auto">
            <a:xfrm flipV="1">
              <a:off x="432" y="1776"/>
              <a:ext cx="0"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46088" name="Text Box 28"/>
            <p:cNvSpPr txBox="1">
              <a:spLocks noChangeArrowheads="1"/>
            </p:cNvSpPr>
            <p:nvPr/>
          </p:nvSpPr>
          <p:spPr bwMode="auto">
            <a:xfrm>
              <a:off x="432" y="3504"/>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1</a:t>
              </a:r>
              <a:r>
                <a:rPr lang="en-US" altLang="zh-CN" sz="2400" baseline="30000">
                  <a:solidFill>
                    <a:srgbClr val="FFFF00"/>
                  </a:solidFill>
                  <a:latin typeface="宋体" charset="-122"/>
                </a:rPr>
                <a:t>st</a:t>
              </a:r>
              <a:r>
                <a:rPr lang="en-US" altLang="zh-CN" sz="2400">
                  <a:solidFill>
                    <a:srgbClr val="FFFF00"/>
                  </a:solidFill>
                  <a:latin typeface="宋体" charset="-122"/>
                </a:rPr>
                <a:t> shell</a:t>
              </a:r>
            </a:p>
          </p:txBody>
        </p:sp>
        <p:sp>
          <p:nvSpPr>
            <p:cNvPr id="46089" name="Text Box 29"/>
            <p:cNvSpPr txBox="1">
              <a:spLocks noChangeArrowheads="1"/>
            </p:cNvSpPr>
            <p:nvPr/>
          </p:nvSpPr>
          <p:spPr bwMode="auto">
            <a:xfrm>
              <a:off x="432" y="2208"/>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2</a:t>
              </a:r>
              <a:r>
                <a:rPr lang="en-US" altLang="zh-CN" sz="2400" baseline="30000">
                  <a:solidFill>
                    <a:srgbClr val="FFFF00"/>
                  </a:solidFill>
                  <a:latin typeface="宋体" charset="-122"/>
                </a:rPr>
                <a:t>nd</a:t>
              </a:r>
              <a:r>
                <a:rPr lang="en-US" altLang="zh-CN" sz="2400">
                  <a:solidFill>
                    <a:srgbClr val="FFFF00"/>
                  </a:solidFill>
                  <a:latin typeface="宋体" charset="-122"/>
                </a:rPr>
                <a:t> shell</a:t>
              </a:r>
            </a:p>
          </p:txBody>
        </p:sp>
        <p:sp>
          <p:nvSpPr>
            <p:cNvPr id="46090" name="Text Box 30"/>
            <p:cNvSpPr txBox="1">
              <a:spLocks noChangeArrowheads="1"/>
            </p:cNvSpPr>
            <p:nvPr/>
          </p:nvSpPr>
          <p:spPr bwMode="auto">
            <a:xfrm>
              <a:off x="432" y="1296"/>
              <a:ext cx="92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buFontTx/>
                <a:buNone/>
              </a:pPr>
              <a:r>
                <a:rPr lang="en-US" altLang="zh-CN" sz="2400">
                  <a:solidFill>
                    <a:srgbClr val="FFFF00"/>
                  </a:solidFill>
                  <a:latin typeface="宋体" charset="-122"/>
                </a:rPr>
                <a:t>3</a:t>
              </a:r>
              <a:r>
                <a:rPr lang="en-US" altLang="zh-CN" sz="2400" baseline="30000">
                  <a:solidFill>
                    <a:srgbClr val="FFFF00"/>
                  </a:solidFill>
                  <a:latin typeface="宋体" charset="-122"/>
                </a:rPr>
                <a:t>rd</a:t>
              </a:r>
              <a:r>
                <a:rPr lang="en-US" altLang="zh-CN" sz="2400">
                  <a:solidFill>
                    <a:srgbClr val="FFFF00"/>
                  </a:solidFill>
                  <a:latin typeface="宋体" charset="-122"/>
                </a:rPr>
                <a:t> shell</a:t>
              </a:r>
            </a:p>
          </p:txBody>
        </p:sp>
      </p:grpSp>
      <mc:AlternateContent xmlns:mc="http://schemas.openxmlformats.org/markup-compatibility/2006">
        <mc:Choice xmlns:a14="http://schemas.microsoft.com/office/drawing/2010/main" Requires="a14">
          <p:sp>
            <p:nvSpPr>
              <p:cNvPr id="46083" name="Rectangle 31"/>
              <p:cNvSpPr>
                <a:spLocks noRot="1" noChangeArrowheads="1"/>
              </p:cNvSpPr>
              <p:nvPr/>
            </p:nvSpPr>
            <p:spPr bwMode="auto">
              <a:xfrm>
                <a:off x="797799" y="245477"/>
                <a:ext cx="7590551" cy="14309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a:buClr>
                    <a:schemeClr val="hlink"/>
                  </a:buClr>
                  <a:buSzPct val="70000"/>
                  <a:buFontTx/>
                  <a:buNone/>
                </a:pPr>
                <a:r>
                  <a:rPr lang="zh-CN" altLang="en-US" sz="3600" dirty="0" smtClean="0">
                    <a:solidFill>
                      <a:srgbClr val="FFFF00"/>
                    </a:solidFill>
                    <a:latin typeface="仿宋" panose="02010609060101010101" pitchFamily="49" charset="-122"/>
                    <a:ea typeface="仿宋" panose="02010609060101010101" pitchFamily="49" charset="-122"/>
                  </a:rPr>
                  <a:t>多电子能级</a:t>
                </a:r>
                <a:endParaRPr lang="en-US" altLang="zh-CN" sz="3600" dirty="0" smtClean="0">
                  <a:solidFill>
                    <a:srgbClr val="FFFF00"/>
                  </a:solidFill>
                  <a:latin typeface="仿宋" panose="02010609060101010101" pitchFamily="49" charset="-122"/>
                  <a:ea typeface="仿宋" panose="02010609060101010101" pitchFamily="49" charset="-122"/>
                </a:endParaRPr>
              </a:p>
              <a:p>
                <a:pPr algn="ctr">
                  <a:buClr>
                    <a:schemeClr val="hlink"/>
                  </a:buClr>
                  <a:buSzPct val="70000"/>
                  <a:buFontTx/>
                  <a:buNone/>
                </a:pPr>
                <a14:m>
                  <m:oMathPara xmlns:m="http://schemas.openxmlformats.org/officeDocument/2006/math">
                    <m:oMathParaPr>
                      <m:jc m:val="centerGroup"/>
                    </m:oMathParaPr>
                    <m:oMath xmlns:m="http://schemas.openxmlformats.org/officeDocument/2006/math">
                      <m:sSub>
                        <m:sSubPr>
                          <m:ctrlPr>
                            <a:rPr lang="en-US" altLang="zh-CN" sz="3600" b="0" i="1" smtClean="0">
                              <a:solidFill>
                                <a:schemeClr val="tx1"/>
                              </a:solidFill>
                              <a:latin typeface="Cambria Math" panose="02040503050406030204" pitchFamily="18" charset="0"/>
                              <a:ea typeface="仿宋" panose="02010609060101010101" pitchFamily="49" charset="-122"/>
                            </a:rPr>
                          </m:ctrlPr>
                        </m:sSubPr>
                        <m:e>
                          <m:r>
                            <a:rPr lang="en-US" altLang="zh-CN" sz="3600" b="0" i="1" smtClean="0">
                              <a:solidFill>
                                <a:schemeClr val="tx1"/>
                              </a:solidFill>
                              <a:latin typeface="Cambria Math" panose="02040503050406030204" pitchFamily="18" charset="0"/>
                              <a:ea typeface="仿宋" panose="02010609060101010101" pitchFamily="49" charset="-122"/>
                            </a:rPr>
                            <m:t>𝐸</m:t>
                          </m:r>
                        </m:e>
                        <m:sub>
                          <m:r>
                            <a:rPr lang="en-US" altLang="zh-CN" sz="3600" b="0" i="1" smtClean="0">
                              <a:solidFill>
                                <a:schemeClr val="tx1"/>
                              </a:solidFill>
                              <a:latin typeface="Cambria Math" panose="02040503050406030204" pitchFamily="18" charset="0"/>
                              <a:ea typeface="仿宋" panose="02010609060101010101" pitchFamily="49" charset="-122"/>
                            </a:rPr>
                            <m:t>𝑛𝑙</m:t>
                          </m:r>
                        </m:sub>
                      </m:sSub>
                      <m:r>
                        <a:rPr lang="en-US" altLang="zh-CN" sz="3600" b="0" i="1" smtClean="0">
                          <a:solidFill>
                            <a:schemeClr val="tx1"/>
                          </a:solidFill>
                          <a:latin typeface="Cambria Math" panose="02040503050406030204" pitchFamily="18" charset="0"/>
                          <a:ea typeface="仿宋" panose="02010609060101010101" pitchFamily="49" charset="-122"/>
                        </a:rPr>
                        <m:t>=</m:t>
                      </m:r>
                      <m:sSub>
                        <m:sSubPr>
                          <m:ctrlPr>
                            <a:rPr lang="en-US" altLang="zh-CN" sz="3600" b="0" i="1" smtClean="0">
                              <a:solidFill>
                                <a:schemeClr val="tx1"/>
                              </a:solidFill>
                              <a:latin typeface="Cambria Math" panose="02040503050406030204" pitchFamily="18" charset="0"/>
                              <a:ea typeface="仿宋" panose="02010609060101010101" pitchFamily="49" charset="-122"/>
                            </a:rPr>
                          </m:ctrlPr>
                        </m:sSubPr>
                        <m:e>
                          <m:r>
                            <a:rPr lang="en-US" altLang="zh-CN" sz="3600" b="0" i="1" smtClean="0">
                              <a:solidFill>
                                <a:schemeClr val="tx1"/>
                              </a:solidFill>
                              <a:latin typeface="Cambria Math" panose="02040503050406030204" pitchFamily="18" charset="0"/>
                              <a:ea typeface="仿宋" panose="02010609060101010101" pitchFamily="49" charset="-122"/>
                            </a:rPr>
                            <m:t>𝐸</m:t>
                          </m:r>
                        </m:e>
                        <m:sub>
                          <m:r>
                            <a:rPr lang="en-US" altLang="zh-CN" sz="3600" b="0" i="1" smtClean="0">
                              <a:solidFill>
                                <a:schemeClr val="tx1"/>
                              </a:solidFill>
                              <a:latin typeface="Cambria Math" panose="02040503050406030204" pitchFamily="18" charset="0"/>
                              <a:ea typeface="仿宋" panose="02010609060101010101" pitchFamily="49" charset="-122"/>
                            </a:rPr>
                            <m:t>𝑛</m:t>
                          </m:r>
                        </m:sub>
                      </m:sSub>
                      <m:r>
                        <a:rPr lang="en-US" altLang="zh-CN" sz="3600" b="0" i="1" smtClean="0">
                          <a:solidFill>
                            <a:schemeClr val="tx1"/>
                          </a:solidFill>
                          <a:latin typeface="Cambria Math" panose="02040503050406030204" pitchFamily="18" charset="0"/>
                          <a:ea typeface="仿宋" panose="02010609060101010101" pitchFamily="49" charset="-122"/>
                        </a:rPr>
                        <m:t>+</m:t>
                      </m:r>
                      <m:sSub>
                        <m:sSubPr>
                          <m:ctrlPr>
                            <a:rPr lang="en-US" altLang="zh-CN" sz="3600" b="0" i="1" smtClean="0">
                              <a:solidFill>
                                <a:schemeClr val="tx1"/>
                              </a:solidFill>
                              <a:latin typeface="Cambria Math" panose="02040503050406030204" pitchFamily="18" charset="0"/>
                              <a:ea typeface="仿宋" panose="02010609060101010101" pitchFamily="49" charset="-122"/>
                            </a:rPr>
                          </m:ctrlPr>
                        </m:sSubPr>
                        <m:e>
                          <m:r>
                            <a:rPr lang="en-US" altLang="zh-CN" sz="3600" b="0" i="1" smtClean="0">
                              <a:solidFill>
                                <a:schemeClr val="tx1"/>
                              </a:solidFill>
                              <a:latin typeface="Cambria Math" panose="02040503050406030204" pitchFamily="18" charset="0"/>
                              <a:ea typeface="仿宋" panose="02010609060101010101" pitchFamily="49" charset="-122"/>
                            </a:rPr>
                            <m:t>𝐸</m:t>
                          </m:r>
                        </m:e>
                        <m:sub>
                          <m:r>
                            <a:rPr lang="en-US" altLang="zh-CN" sz="3600" b="0" i="1" smtClean="0">
                              <a:solidFill>
                                <a:schemeClr val="tx1"/>
                              </a:solidFill>
                              <a:latin typeface="Cambria Math" panose="02040503050406030204" pitchFamily="18" charset="0"/>
                              <a:ea typeface="仿宋" panose="02010609060101010101" pitchFamily="49" charset="-122"/>
                            </a:rPr>
                            <m:t>𝑛𝑙</m:t>
                          </m:r>
                        </m:sub>
                      </m:sSub>
                    </m:oMath>
                  </m:oMathPara>
                </a14:m>
                <a:endParaRPr lang="zh-CN" altLang="en-US" sz="3600" dirty="0">
                  <a:solidFill>
                    <a:srgbClr val="FFFF00"/>
                  </a:solidFill>
                  <a:latin typeface="仿宋" panose="02010609060101010101" pitchFamily="49" charset="-122"/>
                  <a:ea typeface="仿宋" panose="02010609060101010101" pitchFamily="49" charset="-122"/>
                </a:endParaRPr>
              </a:p>
            </p:txBody>
          </p:sp>
        </mc:Choice>
        <mc:Fallback>
          <p:sp>
            <p:nvSpPr>
              <p:cNvPr id="46083" name="Rectangle 31"/>
              <p:cNvSpPr>
                <a:spLocks noRot="1" noChangeAspect="1" noMove="1" noResize="1" noEditPoints="1" noAdjustHandles="1" noChangeArrowheads="1" noChangeShapeType="1" noTextEdit="1"/>
              </p:cNvSpPr>
              <p:nvPr/>
            </p:nvSpPr>
            <p:spPr bwMode="auto">
              <a:xfrm>
                <a:off x="797799" y="245477"/>
                <a:ext cx="7590551" cy="1430924"/>
              </a:xfrm>
              <a:prstGeom prst="rect">
                <a:avLst/>
              </a:prstGeom>
              <a:blipFill>
                <a:blip r:embed="rId2"/>
                <a:stretch>
                  <a:fillRect t="-76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1729"/>
                                        </p:tgtEl>
                                        <p:attrNameLst>
                                          <p:attrName>style.visibility</p:attrName>
                                        </p:attrNameLst>
                                      </p:cBhvr>
                                      <p:to>
                                        <p:strVal val="visible"/>
                                      </p:to>
                                    </p:set>
                                    <p:animEffect transition="in" filter="blinds(horizontal)">
                                      <p:cBhvr>
                                        <p:cTn id="7" dur="500"/>
                                        <p:tgtEl>
                                          <p:spTgt spid="541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1629" y="332656"/>
            <a:ext cx="8229600" cy="5001419"/>
          </a:xfrm>
        </p:spPr>
        <p:txBody>
          <a:bodyPr/>
          <a:lstStyle/>
          <a:p>
            <a:r>
              <a:rPr lang="en-US" altLang="zh-CN" dirty="0" smtClean="0"/>
              <a:t>Li</a:t>
            </a:r>
            <a:r>
              <a:rPr lang="zh-CN" altLang="en-US" dirty="0" smtClean="0"/>
              <a:t>的第三个电子应该填</a:t>
            </a:r>
            <a:r>
              <a:rPr lang="en-US" altLang="zh-CN" dirty="0" smtClean="0"/>
              <a:t>2s</a:t>
            </a:r>
            <a:r>
              <a:rPr lang="zh-CN" altLang="en-US" dirty="0" smtClean="0"/>
              <a:t>态还是</a:t>
            </a:r>
            <a:r>
              <a:rPr lang="en-US" altLang="zh-CN" dirty="0" smtClean="0"/>
              <a:t>2p</a:t>
            </a:r>
            <a:r>
              <a:rPr lang="zh-CN" altLang="en-US" dirty="0" smtClean="0"/>
              <a:t>态？</a:t>
            </a:r>
            <a:endParaRPr lang="en-US" altLang="zh-CN" dirty="0" smtClean="0"/>
          </a:p>
          <a:p>
            <a:r>
              <a:rPr lang="zh-CN" altLang="en-US" dirty="0" smtClean="0"/>
              <a:t>前两个电子填充</a:t>
            </a:r>
            <a:r>
              <a:rPr lang="en-US" altLang="zh-CN" dirty="0" smtClean="0"/>
              <a:t>1s</a:t>
            </a:r>
            <a:r>
              <a:rPr lang="zh-CN" altLang="en-US" dirty="0" smtClean="0"/>
              <a:t>态，形成紧凑的原子实</a:t>
            </a:r>
            <a:endParaRPr lang="en-US" altLang="zh-CN" dirty="0" smtClean="0"/>
          </a:p>
          <a:p>
            <a:r>
              <a:rPr lang="en-US" altLang="zh-CN" dirty="0" smtClean="0"/>
              <a:t>2s</a:t>
            </a:r>
            <a:r>
              <a:rPr lang="zh-CN" altLang="en-US" dirty="0" smtClean="0"/>
              <a:t>态部分进入原子实，因此会有更强的引力</a:t>
            </a:r>
          </a:p>
        </p:txBody>
      </p:sp>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276872"/>
            <a:ext cx="4123821" cy="442334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lev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188913"/>
            <a:ext cx="7416800"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原子电离能的周期性变化</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41438"/>
            <a:ext cx="8816975" cy="511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Elevel"/>
          <p:cNvPicPr>
            <a:picLocks noGrp="1" noChangeAspect="1" noChangeArrowheads="1"/>
          </p:cNvPicPr>
          <p:nvPr>
            <p:ph/>
          </p:nvPr>
        </p:nvPicPr>
        <p:blipFill>
          <a:blip r:embed="rId3">
            <a:extLst>
              <a:ext uri="{28A0092B-C50C-407E-A947-70E740481C1C}">
                <a14:useLocalDpi xmlns:a14="http://schemas.microsoft.com/office/drawing/2010/main" val="0"/>
              </a:ext>
            </a:extLst>
          </a:blip>
          <a:stretch>
            <a:fillRect/>
          </a:stretch>
        </p:blipFill>
        <p:spPr>
          <a:xfrm>
            <a:off x="2172444" y="438525"/>
            <a:ext cx="5184576" cy="612722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5" name="Freeform 3"/>
          <p:cNvSpPr>
            <a:spLocks/>
          </p:cNvSpPr>
          <p:nvPr/>
        </p:nvSpPr>
        <p:spPr bwMode="auto">
          <a:xfrm>
            <a:off x="3851920" y="3788298"/>
            <a:ext cx="1548755" cy="825500"/>
          </a:xfrm>
          <a:custGeom>
            <a:avLst/>
            <a:gdLst>
              <a:gd name="T0" fmla="*/ 2147483647 w 1206"/>
              <a:gd name="T1" fmla="*/ 2147483647 h 520"/>
              <a:gd name="T2" fmla="*/ 2147483647 w 1206"/>
              <a:gd name="T3" fmla="*/ 2147483647 h 520"/>
              <a:gd name="T4" fmla="*/ 2147483647 w 1206"/>
              <a:gd name="T5" fmla="*/ 2147483647 h 520"/>
              <a:gd name="T6" fmla="*/ 2147483647 w 1206"/>
              <a:gd name="T7" fmla="*/ 2147483647 h 520"/>
              <a:gd name="T8" fmla="*/ 2147483647 w 1206"/>
              <a:gd name="T9" fmla="*/ 2147483647 h 520"/>
              <a:gd name="T10" fmla="*/ 2147483647 w 1206"/>
              <a:gd name="T11" fmla="*/ 2147483647 h 520"/>
              <a:gd name="T12" fmla="*/ 2147483647 w 1206"/>
              <a:gd name="T13" fmla="*/ 2147483647 h 520"/>
              <a:gd name="T14" fmla="*/ 2147483647 w 1206"/>
              <a:gd name="T15" fmla="*/ 2147483647 h 520"/>
              <a:gd name="T16" fmla="*/ 2147483647 w 1206"/>
              <a:gd name="T17" fmla="*/ 2147483647 h 520"/>
              <a:gd name="T18" fmla="*/ 2147483647 w 1206"/>
              <a:gd name="T19" fmla="*/ 2147483647 h 520"/>
              <a:gd name="T20" fmla="*/ 2147483647 w 1206"/>
              <a:gd name="T21" fmla="*/ 2147483647 h 520"/>
              <a:gd name="T22" fmla="*/ 2147483647 w 1206"/>
              <a:gd name="T23" fmla="*/ 2147483647 h 520"/>
              <a:gd name="T24" fmla="*/ 2147483647 w 1206"/>
              <a:gd name="T25" fmla="*/ 2147483647 h 520"/>
              <a:gd name="T26" fmla="*/ 2147483647 w 1206"/>
              <a:gd name="T27" fmla="*/ 2147483647 h 520"/>
              <a:gd name="T28" fmla="*/ 2147483647 w 1206"/>
              <a:gd name="T29" fmla="*/ 2147483647 h 520"/>
              <a:gd name="T30" fmla="*/ 2147483647 w 1206"/>
              <a:gd name="T31" fmla="*/ 2147483647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06" h="520">
                <a:moveTo>
                  <a:pt x="492" y="59"/>
                </a:moveTo>
                <a:cubicBezTo>
                  <a:pt x="442" y="42"/>
                  <a:pt x="387" y="41"/>
                  <a:pt x="335" y="33"/>
                </a:cubicBezTo>
                <a:cubicBezTo>
                  <a:pt x="239" y="0"/>
                  <a:pt x="188" y="56"/>
                  <a:pt x="117" y="103"/>
                </a:cubicBezTo>
                <a:cubicBezTo>
                  <a:pt x="97" y="117"/>
                  <a:pt x="88" y="119"/>
                  <a:pt x="73" y="138"/>
                </a:cubicBezTo>
                <a:cubicBezTo>
                  <a:pt x="54" y="162"/>
                  <a:pt x="47" y="190"/>
                  <a:pt x="29" y="216"/>
                </a:cubicBezTo>
                <a:cubicBezTo>
                  <a:pt x="0" y="311"/>
                  <a:pt x="79" y="345"/>
                  <a:pt x="152" y="373"/>
                </a:cubicBezTo>
                <a:cubicBezTo>
                  <a:pt x="182" y="405"/>
                  <a:pt x="265" y="419"/>
                  <a:pt x="309" y="426"/>
                </a:cubicBezTo>
                <a:cubicBezTo>
                  <a:pt x="546" y="520"/>
                  <a:pt x="825" y="501"/>
                  <a:pt x="1068" y="426"/>
                </a:cubicBezTo>
                <a:cubicBezTo>
                  <a:pt x="1118" y="392"/>
                  <a:pt x="1155" y="374"/>
                  <a:pt x="1190" y="321"/>
                </a:cubicBezTo>
                <a:cubicBezTo>
                  <a:pt x="1186" y="271"/>
                  <a:pt x="1206" y="200"/>
                  <a:pt x="1164" y="173"/>
                </a:cubicBezTo>
                <a:cubicBezTo>
                  <a:pt x="1161" y="171"/>
                  <a:pt x="1099" y="151"/>
                  <a:pt x="1085" y="146"/>
                </a:cubicBezTo>
                <a:cubicBezTo>
                  <a:pt x="1027" y="127"/>
                  <a:pt x="980" y="91"/>
                  <a:pt x="920" y="77"/>
                </a:cubicBezTo>
                <a:cubicBezTo>
                  <a:pt x="900" y="67"/>
                  <a:pt x="879" y="61"/>
                  <a:pt x="859" y="50"/>
                </a:cubicBezTo>
                <a:cubicBezTo>
                  <a:pt x="768" y="1"/>
                  <a:pt x="839" y="27"/>
                  <a:pt x="780" y="7"/>
                </a:cubicBezTo>
                <a:cubicBezTo>
                  <a:pt x="701" y="10"/>
                  <a:pt x="623" y="11"/>
                  <a:pt x="544" y="16"/>
                </a:cubicBezTo>
                <a:cubicBezTo>
                  <a:pt x="529" y="17"/>
                  <a:pt x="426" y="59"/>
                  <a:pt x="492" y="59"/>
                </a:cubicBezTo>
                <a:close/>
              </a:path>
            </a:pathLst>
          </a:custGeom>
          <a:noFill/>
          <a:ln w="9525" cap="flat" cmpd="sng">
            <a:solidFill>
              <a:schemeClr val="accent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6" name="Freeform 4"/>
          <p:cNvSpPr>
            <a:spLocks/>
          </p:cNvSpPr>
          <p:nvPr/>
        </p:nvSpPr>
        <p:spPr bwMode="auto">
          <a:xfrm>
            <a:off x="3851920" y="2997314"/>
            <a:ext cx="1825625" cy="504825"/>
          </a:xfrm>
          <a:custGeom>
            <a:avLst/>
            <a:gdLst>
              <a:gd name="T0" fmla="*/ 2147483647 w 1150"/>
              <a:gd name="T1" fmla="*/ 2147483647 h 318"/>
              <a:gd name="T2" fmla="*/ 2147483647 w 1150"/>
              <a:gd name="T3" fmla="*/ 2147483647 h 318"/>
              <a:gd name="T4" fmla="*/ 2147483647 w 1150"/>
              <a:gd name="T5" fmla="*/ 2147483647 h 318"/>
              <a:gd name="T6" fmla="*/ 2147483647 w 1150"/>
              <a:gd name="T7" fmla="*/ 2147483647 h 318"/>
              <a:gd name="T8" fmla="*/ 2147483647 w 1150"/>
              <a:gd name="T9" fmla="*/ 2147483647 h 318"/>
              <a:gd name="T10" fmla="*/ 2147483647 w 1150"/>
              <a:gd name="T11" fmla="*/ 2147483647 h 318"/>
              <a:gd name="T12" fmla="*/ 2147483647 w 1150"/>
              <a:gd name="T13" fmla="*/ 2147483647 h 318"/>
              <a:gd name="T14" fmla="*/ 2147483647 w 1150"/>
              <a:gd name="T15" fmla="*/ 2147483647 h 318"/>
              <a:gd name="T16" fmla="*/ 2147483647 w 1150"/>
              <a:gd name="T17" fmla="*/ 2147483647 h 318"/>
              <a:gd name="T18" fmla="*/ 2147483647 w 1150"/>
              <a:gd name="T19" fmla="*/ 2147483647 h 318"/>
              <a:gd name="T20" fmla="*/ 2147483647 w 1150"/>
              <a:gd name="T21" fmla="*/ 2147483647 h 318"/>
              <a:gd name="T22" fmla="*/ 2147483647 w 1150"/>
              <a:gd name="T23" fmla="*/ 2147483647 h 318"/>
              <a:gd name="T24" fmla="*/ 2147483647 w 1150"/>
              <a:gd name="T25" fmla="*/ 2147483647 h 318"/>
              <a:gd name="T26" fmla="*/ 2147483647 w 1150"/>
              <a:gd name="T27" fmla="*/ 2147483647 h 318"/>
              <a:gd name="T28" fmla="*/ 2147483647 w 1150"/>
              <a:gd name="T29" fmla="*/ 2147483647 h 318"/>
              <a:gd name="T30" fmla="*/ 2147483647 w 1150"/>
              <a:gd name="T31" fmla="*/ 2147483647 h 318"/>
              <a:gd name="T32" fmla="*/ 2147483647 w 1150"/>
              <a:gd name="T33" fmla="*/ 2147483647 h 3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50" h="318">
                <a:moveTo>
                  <a:pt x="120" y="65"/>
                </a:moveTo>
                <a:cubicBezTo>
                  <a:pt x="97" y="68"/>
                  <a:pt x="71" y="64"/>
                  <a:pt x="50" y="74"/>
                </a:cubicBezTo>
                <a:cubicBezTo>
                  <a:pt x="31" y="83"/>
                  <a:pt x="6" y="118"/>
                  <a:pt x="6" y="118"/>
                </a:cubicBezTo>
                <a:cubicBezTo>
                  <a:pt x="9" y="164"/>
                  <a:pt x="0" y="213"/>
                  <a:pt x="15" y="257"/>
                </a:cubicBezTo>
                <a:cubicBezTo>
                  <a:pt x="22" y="277"/>
                  <a:pt x="67" y="292"/>
                  <a:pt x="67" y="292"/>
                </a:cubicBezTo>
                <a:cubicBezTo>
                  <a:pt x="199" y="285"/>
                  <a:pt x="317" y="278"/>
                  <a:pt x="443" y="318"/>
                </a:cubicBezTo>
                <a:cubicBezTo>
                  <a:pt x="530" y="315"/>
                  <a:pt x="617" y="315"/>
                  <a:pt x="704" y="310"/>
                </a:cubicBezTo>
                <a:cubicBezTo>
                  <a:pt x="743" y="308"/>
                  <a:pt x="790" y="268"/>
                  <a:pt x="818" y="249"/>
                </a:cubicBezTo>
                <a:cubicBezTo>
                  <a:pt x="866" y="216"/>
                  <a:pt x="934" y="235"/>
                  <a:pt x="992" y="231"/>
                </a:cubicBezTo>
                <a:cubicBezTo>
                  <a:pt x="1029" y="221"/>
                  <a:pt x="1052" y="201"/>
                  <a:pt x="1088" y="188"/>
                </a:cubicBezTo>
                <a:cubicBezTo>
                  <a:pt x="1108" y="180"/>
                  <a:pt x="1130" y="177"/>
                  <a:pt x="1150" y="170"/>
                </a:cubicBezTo>
                <a:cubicBezTo>
                  <a:pt x="1147" y="161"/>
                  <a:pt x="1147" y="150"/>
                  <a:pt x="1141" y="144"/>
                </a:cubicBezTo>
                <a:cubicBezTo>
                  <a:pt x="1135" y="138"/>
                  <a:pt x="1123" y="140"/>
                  <a:pt x="1115" y="135"/>
                </a:cubicBezTo>
                <a:cubicBezTo>
                  <a:pt x="1080" y="114"/>
                  <a:pt x="1082" y="102"/>
                  <a:pt x="1036" y="92"/>
                </a:cubicBezTo>
                <a:cubicBezTo>
                  <a:pt x="971" y="59"/>
                  <a:pt x="898" y="45"/>
                  <a:pt x="827" y="30"/>
                </a:cubicBezTo>
                <a:cubicBezTo>
                  <a:pt x="642" y="33"/>
                  <a:pt x="343" y="0"/>
                  <a:pt x="120" y="57"/>
                </a:cubicBezTo>
                <a:cubicBezTo>
                  <a:pt x="97" y="79"/>
                  <a:pt x="95" y="78"/>
                  <a:pt x="120" y="65"/>
                </a:cubicBezTo>
                <a:close/>
              </a:path>
            </a:pathLst>
          </a:custGeom>
          <a:noFill/>
          <a:ln w="9525" cap="flat" cmpd="sng">
            <a:solidFill>
              <a:schemeClr val="accent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7" name="Freeform 5"/>
          <p:cNvSpPr>
            <a:spLocks/>
          </p:cNvSpPr>
          <p:nvPr/>
        </p:nvSpPr>
        <p:spPr bwMode="auto">
          <a:xfrm>
            <a:off x="3773885" y="1844506"/>
            <a:ext cx="3803650" cy="898525"/>
          </a:xfrm>
          <a:custGeom>
            <a:avLst/>
            <a:gdLst>
              <a:gd name="T0" fmla="*/ 2147483647 w 2396"/>
              <a:gd name="T1" fmla="*/ 2147483647 h 566"/>
              <a:gd name="T2" fmla="*/ 2147483647 w 2396"/>
              <a:gd name="T3" fmla="*/ 2147483647 h 566"/>
              <a:gd name="T4" fmla="*/ 2147483647 w 2396"/>
              <a:gd name="T5" fmla="*/ 2147483647 h 566"/>
              <a:gd name="T6" fmla="*/ 2147483647 w 2396"/>
              <a:gd name="T7" fmla="*/ 2147483647 h 566"/>
              <a:gd name="T8" fmla="*/ 2147483647 w 2396"/>
              <a:gd name="T9" fmla="*/ 2147483647 h 566"/>
              <a:gd name="T10" fmla="*/ 2147483647 w 2396"/>
              <a:gd name="T11" fmla="*/ 2147483647 h 566"/>
              <a:gd name="T12" fmla="*/ 2147483647 w 2396"/>
              <a:gd name="T13" fmla="*/ 2147483647 h 566"/>
              <a:gd name="T14" fmla="*/ 2147483647 w 2396"/>
              <a:gd name="T15" fmla="*/ 2147483647 h 566"/>
              <a:gd name="T16" fmla="*/ 2147483647 w 2396"/>
              <a:gd name="T17" fmla="*/ 2147483647 h 566"/>
              <a:gd name="T18" fmla="*/ 2147483647 w 2396"/>
              <a:gd name="T19" fmla="*/ 2147483647 h 566"/>
              <a:gd name="T20" fmla="*/ 2147483647 w 2396"/>
              <a:gd name="T21" fmla="*/ 2147483647 h 566"/>
              <a:gd name="T22" fmla="*/ 2147483647 w 2396"/>
              <a:gd name="T23" fmla="*/ 2147483647 h 566"/>
              <a:gd name="T24" fmla="*/ 2147483647 w 2396"/>
              <a:gd name="T25" fmla="*/ 2147483647 h 566"/>
              <a:gd name="T26" fmla="*/ 2147483647 w 2396"/>
              <a:gd name="T27" fmla="*/ 2147483647 h 566"/>
              <a:gd name="T28" fmla="*/ 2147483647 w 2396"/>
              <a:gd name="T29" fmla="*/ 2147483647 h 566"/>
              <a:gd name="T30" fmla="*/ 2147483647 w 2396"/>
              <a:gd name="T31" fmla="*/ 2147483647 h 566"/>
              <a:gd name="T32" fmla="*/ 2147483647 w 2396"/>
              <a:gd name="T33" fmla="*/ 2147483647 h 566"/>
              <a:gd name="T34" fmla="*/ 2147483647 w 2396"/>
              <a:gd name="T35" fmla="*/ 2147483647 h 566"/>
              <a:gd name="T36" fmla="*/ 2147483647 w 2396"/>
              <a:gd name="T37" fmla="*/ 2147483647 h 566"/>
              <a:gd name="T38" fmla="*/ 2147483647 w 2396"/>
              <a:gd name="T39" fmla="*/ 2147483647 h 566"/>
              <a:gd name="T40" fmla="*/ 2147483647 w 2396"/>
              <a:gd name="T41" fmla="*/ 2147483647 h 566"/>
              <a:gd name="T42" fmla="*/ 2147483647 w 2396"/>
              <a:gd name="T43" fmla="*/ 2147483647 h 566"/>
              <a:gd name="T44" fmla="*/ 2147483647 w 2396"/>
              <a:gd name="T45" fmla="*/ 2147483647 h 566"/>
              <a:gd name="T46" fmla="*/ 2147483647 w 2396"/>
              <a:gd name="T47" fmla="*/ 2147483647 h 566"/>
              <a:gd name="T48" fmla="*/ 2147483647 w 2396"/>
              <a:gd name="T49" fmla="*/ 2147483647 h 566"/>
              <a:gd name="T50" fmla="*/ 2147483647 w 2396"/>
              <a:gd name="T51" fmla="*/ 0 h 566"/>
              <a:gd name="T52" fmla="*/ 2147483647 w 2396"/>
              <a:gd name="T53" fmla="*/ 2147483647 h 5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96" h="566">
                <a:moveTo>
                  <a:pt x="450" y="27"/>
                </a:moveTo>
                <a:cubicBezTo>
                  <a:pt x="397" y="33"/>
                  <a:pt x="344" y="37"/>
                  <a:pt x="292" y="44"/>
                </a:cubicBezTo>
                <a:cubicBezTo>
                  <a:pt x="260" y="49"/>
                  <a:pt x="196" y="61"/>
                  <a:pt x="196" y="61"/>
                </a:cubicBezTo>
                <a:cubicBezTo>
                  <a:pt x="112" y="105"/>
                  <a:pt x="108" y="124"/>
                  <a:pt x="48" y="184"/>
                </a:cubicBezTo>
                <a:cubicBezTo>
                  <a:pt x="0" y="322"/>
                  <a:pt x="79" y="363"/>
                  <a:pt x="170" y="428"/>
                </a:cubicBezTo>
                <a:cubicBezTo>
                  <a:pt x="188" y="441"/>
                  <a:pt x="272" y="451"/>
                  <a:pt x="292" y="454"/>
                </a:cubicBezTo>
                <a:cubicBezTo>
                  <a:pt x="510" y="566"/>
                  <a:pt x="280" y="454"/>
                  <a:pt x="938" y="480"/>
                </a:cubicBezTo>
                <a:cubicBezTo>
                  <a:pt x="957" y="481"/>
                  <a:pt x="973" y="492"/>
                  <a:pt x="991" y="498"/>
                </a:cubicBezTo>
                <a:cubicBezTo>
                  <a:pt x="1049" y="518"/>
                  <a:pt x="1113" y="504"/>
                  <a:pt x="1174" y="507"/>
                </a:cubicBezTo>
                <a:cubicBezTo>
                  <a:pt x="1189" y="510"/>
                  <a:pt x="1203" y="512"/>
                  <a:pt x="1218" y="515"/>
                </a:cubicBezTo>
                <a:cubicBezTo>
                  <a:pt x="1247" y="521"/>
                  <a:pt x="1305" y="533"/>
                  <a:pt x="1305" y="533"/>
                </a:cubicBezTo>
                <a:cubicBezTo>
                  <a:pt x="1625" y="527"/>
                  <a:pt x="1903" y="505"/>
                  <a:pt x="2221" y="498"/>
                </a:cubicBezTo>
                <a:cubicBezTo>
                  <a:pt x="2239" y="492"/>
                  <a:pt x="2256" y="486"/>
                  <a:pt x="2274" y="480"/>
                </a:cubicBezTo>
                <a:cubicBezTo>
                  <a:pt x="2284" y="477"/>
                  <a:pt x="2284" y="461"/>
                  <a:pt x="2291" y="454"/>
                </a:cubicBezTo>
                <a:cubicBezTo>
                  <a:pt x="2309" y="436"/>
                  <a:pt x="2339" y="416"/>
                  <a:pt x="2361" y="402"/>
                </a:cubicBezTo>
                <a:cubicBezTo>
                  <a:pt x="2364" y="393"/>
                  <a:pt x="2365" y="384"/>
                  <a:pt x="2370" y="376"/>
                </a:cubicBezTo>
                <a:cubicBezTo>
                  <a:pt x="2374" y="369"/>
                  <a:pt x="2386" y="366"/>
                  <a:pt x="2387" y="358"/>
                </a:cubicBezTo>
                <a:cubicBezTo>
                  <a:pt x="2396" y="291"/>
                  <a:pt x="2329" y="269"/>
                  <a:pt x="2282" y="253"/>
                </a:cubicBezTo>
                <a:cubicBezTo>
                  <a:pt x="2253" y="243"/>
                  <a:pt x="2226" y="224"/>
                  <a:pt x="2195" y="219"/>
                </a:cubicBezTo>
                <a:cubicBezTo>
                  <a:pt x="2175" y="216"/>
                  <a:pt x="2154" y="213"/>
                  <a:pt x="2134" y="210"/>
                </a:cubicBezTo>
                <a:cubicBezTo>
                  <a:pt x="1950" y="146"/>
                  <a:pt x="1831" y="147"/>
                  <a:pt x="1628" y="140"/>
                </a:cubicBezTo>
                <a:cubicBezTo>
                  <a:pt x="1585" y="119"/>
                  <a:pt x="1544" y="113"/>
                  <a:pt x="1497" y="105"/>
                </a:cubicBezTo>
                <a:cubicBezTo>
                  <a:pt x="1441" y="78"/>
                  <a:pt x="1394" y="77"/>
                  <a:pt x="1331" y="70"/>
                </a:cubicBezTo>
                <a:cubicBezTo>
                  <a:pt x="1209" y="23"/>
                  <a:pt x="1216" y="42"/>
                  <a:pt x="1017" y="35"/>
                </a:cubicBezTo>
                <a:cubicBezTo>
                  <a:pt x="955" y="24"/>
                  <a:pt x="987" y="32"/>
                  <a:pt x="921" y="9"/>
                </a:cubicBezTo>
                <a:cubicBezTo>
                  <a:pt x="912" y="6"/>
                  <a:pt x="895" y="0"/>
                  <a:pt x="895" y="0"/>
                </a:cubicBezTo>
                <a:cubicBezTo>
                  <a:pt x="713" y="31"/>
                  <a:pt x="860" y="8"/>
                  <a:pt x="450" y="27"/>
                </a:cubicBezTo>
                <a:close/>
              </a:path>
            </a:pathLst>
          </a:custGeom>
          <a:noFill/>
          <a:ln w="9525" cap="flat" cmpd="sng">
            <a:solidFill>
              <a:schemeClr val="accent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8" name="Freeform 6"/>
          <p:cNvSpPr>
            <a:spLocks/>
          </p:cNvSpPr>
          <p:nvPr/>
        </p:nvSpPr>
        <p:spPr bwMode="auto">
          <a:xfrm>
            <a:off x="3419872" y="729799"/>
            <a:ext cx="4157663" cy="860425"/>
          </a:xfrm>
          <a:custGeom>
            <a:avLst/>
            <a:gdLst>
              <a:gd name="T0" fmla="*/ 2147483647 w 2619"/>
              <a:gd name="T1" fmla="*/ 2147483647 h 542"/>
              <a:gd name="T2" fmla="*/ 2147483647 w 2619"/>
              <a:gd name="T3" fmla="*/ 2147483647 h 542"/>
              <a:gd name="T4" fmla="*/ 2147483647 w 2619"/>
              <a:gd name="T5" fmla="*/ 2147483647 h 542"/>
              <a:gd name="T6" fmla="*/ 2147483647 w 2619"/>
              <a:gd name="T7" fmla="*/ 2147483647 h 542"/>
              <a:gd name="T8" fmla="*/ 2147483647 w 2619"/>
              <a:gd name="T9" fmla="*/ 2147483647 h 542"/>
              <a:gd name="T10" fmla="*/ 2147483647 w 2619"/>
              <a:gd name="T11" fmla="*/ 2147483647 h 542"/>
              <a:gd name="T12" fmla="*/ 2147483647 w 2619"/>
              <a:gd name="T13" fmla="*/ 2147483647 h 542"/>
              <a:gd name="T14" fmla="*/ 2147483647 w 2619"/>
              <a:gd name="T15" fmla="*/ 2147483647 h 542"/>
              <a:gd name="T16" fmla="*/ 2147483647 w 2619"/>
              <a:gd name="T17" fmla="*/ 2147483647 h 542"/>
              <a:gd name="T18" fmla="*/ 2147483647 w 2619"/>
              <a:gd name="T19" fmla="*/ 2147483647 h 542"/>
              <a:gd name="T20" fmla="*/ 2147483647 w 2619"/>
              <a:gd name="T21" fmla="*/ 2147483647 h 542"/>
              <a:gd name="T22" fmla="*/ 2147483647 w 2619"/>
              <a:gd name="T23" fmla="*/ 2147483647 h 542"/>
              <a:gd name="T24" fmla="*/ 2147483647 w 2619"/>
              <a:gd name="T25" fmla="*/ 2147483647 h 542"/>
              <a:gd name="T26" fmla="*/ 2147483647 w 2619"/>
              <a:gd name="T27" fmla="*/ 2147483647 h 542"/>
              <a:gd name="T28" fmla="*/ 2147483647 w 2619"/>
              <a:gd name="T29" fmla="*/ 2147483647 h 542"/>
              <a:gd name="T30" fmla="*/ 2147483647 w 2619"/>
              <a:gd name="T31" fmla="*/ 2147483647 h 542"/>
              <a:gd name="T32" fmla="*/ 2147483647 w 2619"/>
              <a:gd name="T33" fmla="*/ 0 h 542"/>
              <a:gd name="T34" fmla="*/ 2147483647 w 2619"/>
              <a:gd name="T35" fmla="*/ 2147483647 h 5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19" h="542">
                <a:moveTo>
                  <a:pt x="411" y="17"/>
                </a:moveTo>
                <a:cubicBezTo>
                  <a:pt x="321" y="26"/>
                  <a:pt x="230" y="24"/>
                  <a:pt x="140" y="35"/>
                </a:cubicBezTo>
                <a:cubicBezTo>
                  <a:pt x="102" y="40"/>
                  <a:pt x="66" y="102"/>
                  <a:pt x="44" y="131"/>
                </a:cubicBezTo>
                <a:cubicBezTo>
                  <a:pt x="34" y="161"/>
                  <a:pt x="19" y="188"/>
                  <a:pt x="9" y="218"/>
                </a:cubicBezTo>
                <a:cubicBezTo>
                  <a:pt x="11" y="247"/>
                  <a:pt x="0" y="350"/>
                  <a:pt x="35" y="393"/>
                </a:cubicBezTo>
                <a:cubicBezTo>
                  <a:pt x="137" y="517"/>
                  <a:pt x="420" y="502"/>
                  <a:pt x="541" y="506"/>
                </a:cubicBezTo>
                <a:cubicBezTo>
                  <a:pt x="605" y="528"/>
                  <a:pt x="576" y="520"/>
                  <a:pt x="629" y="532"/>
                </a:cubicBezTo>
                <a:cubicBezTo>
                  <a:pt x="1255" y="527"/>
                  <a:pt x="1879" y="520"/>
                  <a:pt x="2505" y="541"/>
                </a:cubicBezTo>
                <a:cubicBezTo>
                  <a:pt x="2540" y="538"/>
                  <a:pt x="2576" y="542"/>
                  <a:pt x="2610" y="532"/>
                </a:cubicBezTo>
                <a:cubicBezTo>
                  <a:pt x="2619" y="529"/>
                  <a:pt x="2619" y="515"/>
                  <a:pt x="2619" y="506"/>
                </a:cubicBezTo>
                <a:cubicBezTo>
                  <a:pt x="2619" y="505"/>
                  <a:pt x="2604" y="399"/>
                  <a:pt x="2601" y="393"/>
                </a:cubicBezTo>
                <a:cubicBezTo>
                  <a:pt x="2555" y="283"/>
                  <a:pt x="2433" y="218"/>
                  <a:pt x="2322" y="201"/>
                </a:cubicBezTo>
                <a:cubicBezTo>
                  <a:pt x="2018" y="98"/>
                  <a:pt x="1709" y="87"/>
                  <a:pt x="1388" y="78"/>
                </a:cubicBezTo>
                <a:cubicBezTo>
                  <a:pt x="1376" y="75"/>
                  <a:pt x="1364" y="74"/>
                  <a:pt x="1353" y="70"/>
                </a:cubicBezTo>
                <a:cubicBezTo>
                  <a:pt x="1341" y="65"/>
                  <a:pt x="1331" y="56"/>
                  <a:pt x="1318" y="52"/>
                </a:cubicBezTo>
                <a:cubicBezTo>
                  <a:pt x="1259" y="34"/>
                  <a:pt x="1196" y="39"/>
                  <a:pt x="1135" y="35"/>
                </a:cubicBezTo>
                <a:cubicBezTo>
                  <a:pt x="1101" y="26"/>
                  <a:pt x="1072" y="11"/>
                  <a:pt x="1039" y="0"/>
                </a:cubicBezTo>
                <a:cubicBezTo>
                  <a:pt x="812" y="4"/>
                  <a:pt x="618" y="17"/>
                  <a:pt x="411" y="17"/>
                </a:cubicBezTo>
                <a:close/>
              </a:path>
            </a:pathLst>
          </a:custGeom>
          <a:noFill/>
          <a:ln w="9525" cap="flat" cmpd="sng">
            <a:solidFill>
              <a:schemeClr val="accent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179511" y="3357563"/>
            <a:ext cx="4103563" cy="2976562"/>
          </a:xfrm>
        </p:spPr>
        <p:txBody>
          <a:bodyPr/>
          <a:lstStyle/>
          <a:p>
            <a:r>
              <a:rPr lang="en-US" altLang="zh-CN" sz="2400" dirty="0" smtClean="0"/>
              <a:t>3p</a:t>
            </a:r>
            <a:r>
              <a:rPr lang="zh-CN" altLang="en-US" sz="2400" dirty="0" smtClean="0"/>
              <a:t>填满之后应该如何填？</a:t>
            </a:r>
            <a:endParaRPr lang="en-US" altLang="zh-CN" sz="2400" dirty="0" smtClean="0"/>
          </a:p>
          <a:p>
            <a:r>
              <a:rPr lang="zh-CN" altLang="en-US" sz="2400" dirty="0" smtClean="0"/>
              <a:t>由于</a:t>
            </a:r>
            <a:r>
              <a:rPr lang="en-US" altLang="zh-CN" sz="2400" dirty="0" smtClean="0"/>
              <a:t>4s</a:t>
            </a:r>
            <a:r>
              <a:rPr lang="zh-CN" altLang="en-US" sz="2400" dirty="0" smtClean="0"/>
              <a:t>态对原子实的侵入导致</a:t>
            </a:r>
            <a:r>
              <a:rPr lang="en-US" altLang="zh-CN" sz="2400" dirty="0" smtClean="0"/>
              <a:t>4s</a:t>
            </a:r>
            <a:r>
              <a:rPr lang="zh-CN" altLang="en-US" sz="2400" dirty="0" smtClean="0"/>
              <a:t>态能量低于</a:t>
            </a:r>
            <a:r>
              <a:rPr lang="en-US" altLang="zh-CN" sz="2400" dirty="0" smtClean="0"/>
              <a:t>3d</a:t>
            </a:r>
            <a:r>
              <a:rPr lang="zh-CN" altLang="en-US" sz="2400" dirty="0" smtClean="0"/>
              <a:t>，从而先填</a:t>
            </a:r>
            <a:r>
              <a:rPr lang="en-US" altLang="zh-CN" sz="2400" dirty="0" smtClean="0"/>
              <a:t>4s</a:t>
            </a:r>
            <a:r>
              <a:rPr lang="zh-CN" altLang="en-US" sz="2400" dirty="0" smtClean="0"/>
              <a:t>态</a:t>
            </a:r>
            <a:endParaRPr lang="en-US" altLang="zh-CN" sz="2400" dirty="0" smtClean="0"/>
          </a:p>
        </p:txBody>
      </p:sp>
      <p:pic>
        <p:nvPicPr>
          <p:cNvPr id="501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87" y="1052736"/>
            <a:ext cx="8816501" cy="223224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601" y="3357563"/>
            <a:ext cx="4560887" cy="28797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endParaRPr lang="zh-CN" altLang="en-US" smtClean="0"/>
          </a:p>
        </p:txBody>
      </p:sp>
      <p:sp>
        <p:nvSpPr>
          <p:cNvPr id="51203" name="内容占位符 2"/>
          <p:cNvSpPr>
            <a:spLocks noGrp="1"/>
          </p:cNvSpPr>
          <p:nvPr>
            <p:ph idx="1"/>
          </p:nvPr>
        </p:nvSpPr>
        <p:spPr/>
        <p:txBody>
          <a:bodyPr/>
          <a:lstStyle/>
          <a:p>
            <a:endParaRPr lang="zh-CN" altLang="en-US" smtClean="0"/>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025" y="981075"/>
            <a:ext cx="7131050" cy="52562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lgn="ctr">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2227" name="Group 3"/>
          <p:cNvGrpSpPr>
            <a:grpSpLocks/>
          </p:cNvGrpSpPr>
          <p:nvPr/>
        </p:nvGrpSpPr>
        <p:grpSpPr bwMode="auto">
          <a:xfrm>
            <a:off x="2057400" y="2057400"/>
            <a:ext cx="5715000" cy="3948113"/>
            <a:chOff x="1296" y="1296"/>
            <a:chExt cx="3600" cy="2487"/>
          </a:xfrm>
        </p:grpSpPr>
        <p:grpSp>
          <p:nvGrpSpPr>
            <p:cNvPr id="52233" name="Group 4"/>
            <p:cNvGrpSpPr>
              <a:grpSpLocks/>
            </p:cNvGrpSpPr>
            <p:nvPr/>
          </p:nvGrpSpPr>
          <p:grpSpPr bwMode="auto">
            <a:xfrm>
              <a:off x="2640" y="1344"/>
              <a:ext cx="2256" cy="1376"/>
              <a:chOff x="2784" y="1392"/>
              <a:chExt cx="2256" cy="1376"/>
            </a:xfrm>
          </p:grpSpPr>
          <p:sp>
            <p:nvSpPr>
              <p:cNvPr id="5224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2247" name="Group 11"/>
              <p:cNvGrpSpPr>
                <a:grpSpLocks/>
              </p:cNvGrpSpPr>
              <p:nvPr/>
            </p:nvGrpSpPr>
            <p:grpSpPr bwMode="auto">
              <a:xfrm>
                <a:off x="2928" y="2400"/>
                <a:ext cx="1987" cy="368"/>
                <a:chOff x="2928" y="2400"/>
                <a:chExt cx="1987" cy="368"/>
              </a:xfrm>
            </p:grpSpPr>
            <p:sp>
              <p:nvSpPr>
                <p:cNvPr id="5225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225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225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2248" name="Group 15"/>
              <p:cNvGrpSpPr>
                <a:grpSpLocks/>
              </p:cNvGrpSpPr>
              <p:nvPr/>
            </p:nvGrpSpPr>
            <p:grpSpPr bwMode="auto">
              <a:xfrm>
                <a:off x="2880" y="1392"/>
                <a:ext cx="1987" cy="368"/>
                <a:chOff x="2928" y="2400"/>
                <a:chExt cx="1987" cy="368"/>
              </a:xfrm>
            </p:grpSpPr>
            <p:sp>
              <p:nvSpPr>
                <p:cNvPr id="5224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2250" name="Text Box 17"/>
                <p:cNvSpPr txBox="1">
                  <a:spLocks noChangeArrowheads="1"/>
                </p:cNvSpPr>
                <p:nvPr/>
              </p:nvSpPr>
              <p:spPr bwMode="auto">
                <a:xfrm>
                  <a:off x="3658" y="2400"/>
                  <a:ext cx="5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225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2234" name="Group 19"/>
            <p:cNvGrpSpPr>
              <a:grpSpLocks/>
            </p:cNvGrpSpPr>
            <p:nvPr/>
          </p:nvGrpSpPr>
          <p:grpSpPr bwMode="auto">
            <a:xfrm>
              <a:off x="1296" y="1296"/>
              <a:ext cx="1344" cy="2487"/>
              <a:chOff x="720" y="1296"/>
              <a:chExt cx="1344" cy="2487"/>
            </a:xfrm>
          </p:grpSpPr>
          <p:sp>
            <p:nvSpPr>
              <p:cNvPr id="5223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3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223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223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223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4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2228"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2229"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30" name="Line 28"/>
          <p:cNvSpPr>
            <a:spLocks noChangeShapeType="1"/>
          </p:cNvSpPr>
          <p:nvPr/>
        </p:nvSpPr>
        <p:spPr bwMode="auto">
          <a:xfrm flipV="1">
            <a:off x="3352800" y="5257800"/>
            <a:ext cx="0" cy="762000"/>
          </a:xfrm>
          <a:prstGeom prst="line">
            <a:avLst/>
          </a:prstGeom>
          <a:noFill/>
          <a:ln w="9525">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2231" name="Text Box 29"/>
          <p:cNvSpPr txBox="1">
            <a:spLocks noChangeArrowheads="1"/>
          </p:cNvSpPr>
          <p:nvPr/>
        </p:nvSpPr>
        <p:spPr bwMode="auto">
          <a:xfrm>
            <a:off x="5257800" y="4648200"/>
            <a:ext cx="2216150" cy="7016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Hydrogen</a:t>
            </a:r>
          </a:p>
        </p:txBody>
      </p:sp>
      <p:sp>
        <p:nvSpPr>
          <p:cNvPr id="52232" name="Text Box 30"/>
          <p:cNvSpPr txBox="1">
            <a:spLocks noChangeArrowheads="1"/>
          </p:cNvSpPr>
          <p:nvPr/>
        </p:nvSpPr>
        <p:spPr bwMode="auto">
          <a:xfrm>
            <a:off x="5181600" y="5511800"/>
            <a:ext cx="742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b="1">
                <a:solidFill>
                  <a:srgbClr val="FFFF00"/>
                </a:solidFill>
                <a:latin typeface="Times New Roman" pitchFamily="18" charset="0"/>
                <a:ea typeface="宋体" charset="-122"/>
              </a:rPr>
              <a:t>1s</a:t>
            </a:r>
            <a:r>
              <a:rPr lang="en-US" altLang="zh-CN" sz="3600" b="1" baseline="30000">
                <a:solidFill>
                  <a:srgbClr val="FFFF00"/>
                </a:solidFill>
                <a:latin typeface="Times New Roman" pitchFamily="18" charset="0"/>
                <a:ea typeface="宋体" charset="-122"/>
              </a:rPr>
              <a:t>1</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3251" name="Group 3"/>
          <p:cNvGrpSpPr>
            <a:grpSpLocks/>
          </p:cNvGrpSpPr>
          <p:nvPr/>
        </p:nvGrpSpPr>
        <p:grpSpPr bwMode="auto">
          <a:xfrm>
            <a:off x="2057400" y="2057400"/>
            <a:ext cx="5715000" cy="3948113"/>
            <a:chOff x="1296" y="1296"/>
            <a:chExt cx="3600" cy="2487"/>
          </a:xfrm>
        </p:grpSpPr>
        <p:grpSp>
          <p:nvGrpSpPr>
            <p:cNvPr id="53258" name="Group 4"/>
            <p:cNvGrpSpPr>
              <a:grpSpLocks/>
            </p:cNvGrpSpPr>
            <p:nvPr/>
          </p:nvGrpSpPr>
          <p:grpSpPr bwMode="auto">
            <a:xfrm>
              <a:off x="2640" y="1344"/>
              <a:ext cx="2256" cy="1376"/>
              <a:chOff x="2784" y="1392"/>
              <a:chExt cx="2256" cy="1376"/>
            </a:xfrm>
          </p:grpSpPr>
          <p:sp>
            <p:nvSpPr>
              <p:cNvPr id="5326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6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6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6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7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7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3272" name="Group 11"/>
              <p:cNvGrpSpPr>
                <a:grpSpLocks/>
              </p:cNvGrpSpPr>
              <p:nvPr/>
            </p:nvGrpSpPr>
            <p:grpSpPr bwMode="auto">
              <a:xfrm>
                <a:off x="2928" y="2400"/>
                <a:ext cx="1987" cy="368"/>
                <a:chOff x="2928" y="2400"/>
                <a:chExt cx="1987" cy="368"/>
              </a:xfrm>
            </p:grpSpPr>
            <p:sp>
              <p:nvSpPr>
                <p:cNvPr id="5327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327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327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3273" name="Group 15"/>
              <p:cNvGrpSpPr>
                <a:grpSpLocks/>
              </p:cNvGrpSpPr>
              <p:nvPr/>
            </p:nvGrpSpPr>
            <p:grpSpPr bwMode="auto">
              <a:xfrm>
                <a:off x="2880" y="1392"/>
                <a:ext cx="1987" cy="368"/>
                <a:chOff x="2928" y="2400"/>
                <a:chExt cx="1987" cy="368"/>
              </a:xfrm>
            </p:grpSpPr>
            <p:sp>
              <p:nvSpPr>
                <p:cNvPr id="5327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327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327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3259" name="Group 19"/>
            <p:cNvGrpSpPr>
              <a:grpSpLocks/>
            </p:cNvGrpSpPr>
            <p:nvPr/>
          </p:nvGrpSpPr>
          <p:grpSpPr bwMode="auto">
            <a:xfrm>
              <a:off x="1296" y="1296"/>
              <a:ext cx="1344" cy="2487"/>
              <a:chOff x="720" y="1296"/>
              <a:chExt cx="1344" cy="2487"/>
            </a:xfrm>
          </p:grpSpPr>
          <p:sp>
            <p:nvSpPr>
              <p:cNvPr id="5326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6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326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326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326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6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3252"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3253"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54"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3255" name="Text Box 29"/>
          <p:cNvSpPr txBox="1">
            <a:spLocks noChangeArrowheads="1"/>
          </p:cNvSpPr>
          <p:nvPr/>
        </p:nvSpPr>
        <p:spPr bwMode="auto">
          <a:xfrm>
            <a:off x="5257800" y="4724400"/>
            <a:ext cx="1717675"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Helium</a:t>
            </a:r>
          </a:p>
        </p:txBody>
      </p:sp>
      <p:sp>
        <p:nvSpPr>
          <p:cNvPr id="53256" name="Text Box 30"/>
          <p:cNvSpPr txBox="1">
            <a:spLocks noChangeArrowheads="1"/>
          </p:cNvSpPr>
          <p:nvPr/>
        </p:nvSpPr>
        <p:spPr bwMode="auto">
          <a:xfrm>
            <a:off x="5181600" y="5464175"/>
            <a:ext cx="8080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1s</a:t>
            </a:r>
            <a:r>
              <a:rPr lang="en-US" altLang="zh-CN" sz="4000" baseline="30000">
                <a:solidFill>
                  <a:srgbClr val="FFFF00"/>
                </a:solidFill>
                <a:latin typeface="Times New Roman" pitchFamily="18" charset="0"/>
                <a:ea typeface="宋体" charset="-122"/>
              </a:rPr>
              <a:t>2</a:t>
            </a:r>
          </a:p>
        </p:txBody>
      </p:sp>
      <p:sp>
        <p:nvSpPr>
          <p:cNvPr id="53257"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4275" name="Group 3"/>
          <p:cNvGrpSpPr>
            <a:grpSpLocks/>
          </p:cNvGrpSpPr>
          <p:nvPr/>
        </p:nvGrpSpPr>
        <p:grpSpPr bwMode="auto">
          <a:xfrm>
            <a:off x="2057400" y="2057400"/>
            <a:ext cx="5715000" cy="3948113"/>
            <a:chOff x="1296" y="1296"/>
            <a:chExt cx="3600" cy="2487"/>
          </a:xfrm>
        </p:grpSpPr>
        <p:grpSp>
          <p:nvGrpSpPr>
            <p:cNvPr id="54283" name="Group 4"/>
            <p:cNvGrpSpPr>
              <a:grpSpLocks/>
            </p:cNvGrpSpPr>
            <p:nvPr/>
          </p:nvGrpSpPr>
          <p:grpSpPr bwMode="auto">
            <a:xfrm>
              <a:off x="2640" y="1344"/>
              <a:ext cx="2256" cy="1376"/>
              <a:chOff x="2784" y="1392"/>
              <a:chExt cx="2256" cy="1376"/>
            </a:xfrm>
          </p:grpSpPr>
          <p:sp>
            <p:nvSpPr>
              <p:cNvPr id="5429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4297" name="Group 11"/>
              <p:cNvGrpSpPr>
                <a:grpSpLocks/>
              </p:cNvGrpSpPr>
              <p:nvPr/>
            </p:nvGrpSpPr>
            <p:grpSpPr bwMode="auto">
              <a:xfrm>
                <a:off x="2928" y="2400"/>
                <a:ext cx="1987" cy="368"/>
                <a:chOff x="2928" y="2400"/>
                <a:chExt cx="1987" cy="368"/>
              </a:xfrm>
            </p:grpSpPr>
            <p:sp>
              <p:nvSpPr>
                <p:cNvPr id="5430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430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430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4298" name="Group 15"/>
              <p:cNvGrpSpPr>
                <a:grpSpLocks/>
              </p:cNvGrpSpPr>
              <p:nvPr/>
            </p:nvGrpSpPr>
            <p:grpSpPr bwMode="auto">
              <a:xfrm>
                <a:off x="2880" y="1392"/>
                <a:ext cx="1987" cy="368"/>
                <a:chOff x="2928" y="2400"/>
                <a:chExt cx="1987" cy="368"/>
              </a:xfrm>
            </p:grpSpPr>
            <p:sp>
              <p:nvSpPr>
                <p:cNvPr id="5429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4300"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430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4284" name="Group 19"/>
            <p:cNvGrpSpPr>
              <a:grpSpLocks/>
            </p:cNvGrpSpPr>
            <p:nvPr/>
          </p:nvGrpSpPr>
          <p:grpSpPr bwMode="auto">
            <a:xfrm>
              <a:off x="1296" y="1296"/>
              <a:ext cx="1344" cy="2487"/>
              <a:chOff x="720" y="1296"/>
              <a:chExt cx="1344" cy="2487"/>
            </a:xfrm>
          </p:grpSpPr>
          <p:sp>
            <p:nvSpPr>
              <p:cNvPr id="5428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8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428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428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428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9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4276"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4277"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78"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79" name="Text Box 29"/>
          <p:cNvSpPr txBox="1">
            <a:spLocks noChangeArrowheads="1"/>
          </p:cNvSpPr>
          <p:nvPr/>
        </p:nvSpPr>
        <p:spPr bwMode="auto">
          <a:xfrm>
            <a:off x="5105400" y="4648200"/>
            <a:ext cx="1830388" cy="711200"/>
          </a:xfrm>
          <a:prstGeom prst="rect">
            <a:avLst/>
          </a:prstGeom>
          <a:solidFill>
            <a:srgbClr val="4D4D4D"/>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Lithium</a:t>
            </a:r>
          </a:p>
        </p:txBody>
      </p:sp>
      <p:sp>
        <p:nvSpPr>
          <p:cNvPr id="54280" name="Text Box 30"/>
          <p:cNvSpPr txBox="1">
            <a:spLocks noChangeArrowheads="1"/>
          </p:cNvSpPr>
          <p:nvPr/>
        </p:nvSpPr>
        <p:spPr bwMode="auto">
          <a:xfrm>
            <a:off x="5181600" y="5464175"/>
            <a:ext cx="1431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1s</a:t>
            </a:r>
            <a:r>
              <a:rPr lang="en-US" altLang="zh-CN" sz="4000" baseline="30000">
                <a:solidFill>
                  <a:srgbClr val="FFFF00"/>
                </a:solidFill>
                <a:latin typeface="Times New Roman" pitchFamily="18" charset="0"/>
                <a:ea typeface="宋体" charset="-122"/>
              </a:rPr>
              <a:t>2</a:t>
            </a:r>
            <a:r>
              <a:rPr lang="en-US" altLang="zh-CN" sz="4000">
                <a:solidFill>
                  <a:srgbClr val="FFFF00"/>
                </a:solidFill>
                <a:latin typeface="Times New Roman" pitchFamily="18" charset="0"/>
                <a:ea typeface="宋体" charset="-122"/>
              </a:rPr>
              <a:t>2s</a:t>
            </a:r>
            <a:r>
              <a:rPr lang="en-US" altLang="zh-CN" sz="4000" baseline="30000">
                <a:solidFill>
                  <a:srgbClr val="FFFF00"/>
                </a:solidFill>
                <a:latin typeface="Times New Roman" pitchFamily="18" charset="0"/>
                <a:ea typeface="宋体" charset="-122"/>
              </a:rPr>
              <a:t>1</a:t>
            </a:r>
          </a:p>
        </p:txBody>
      </p:sp>
      <p:sp>
        <p:nvSpPr>
          <p:cNvPr id="54281"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4282"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pPr eaLnBrk="1" hangingPunct="1"/>
            <a:r>
              <a:rPr lang="en-US" altLang="zh-CN" smtClean="0">
                <a:ea typeface="宋体" charset="-122"/>
              </a:rPr>
              <a:t>Energy Levels</a:t>
            </a:r>
          </a:p>
        </p:txBody>
      </p:sp>
      <p:grpSp>
        <p:nvGrpSpPr>
          <p:cNvPr id="55299" name="Group 3"/>
          <p:cNvGrpSpPr>
            <a:grpSpLocks/>
          </p:cNvGrpSpPr>
          <p:nvPr/>
        </p:nvGrpSpPr>
        <p:grpSpPr bwMode="auto">
          <a:xfrm>
            <a:off x="2057400" y="2057400"/>
            <a:ext cx="5715000" cy="3948113"/>
            <a:chOff x="1296" y="1296"/>
            <a:chExt cx="3600" cy="2487"/>
          </a:xfrm>
        </p:grpSpPr>
        <p:grpSp>
          <p:nvGrpSpPr>
            <p:cNvPr id="55308" name="Group 4"/>
            <p:cNvGrpSpPr>
              <a:grpSpLocks/>
            </p:cNvGrpSpPr>
            <p:nvPr/>
          </p:nvGrpSpPr>
          <p:grpSpPr bwMode="auto">
            <a:xfrm>
              <a:off x="2640" y="1344"/>
              <a:ext cx="2256" cy="1376"/>
              <a:chOff x="2784" y="1392"/>
              <a:chExt cx="2256" cy="1376"/>
            </a:xfrm>
          </p:grpSpPr>
          <p:sp>
            <p:nvSpPr>
              <p:cNvPr id="5531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1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1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1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2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2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5322" name="Group 11"/>
              <p:cNvGrpSpPr>
                <a:grpSpLocks/>
              </p:cNvGrpSpPr>
              <p:nvPr/>
            </p:nvGrpSpPr>
            <p:grpSpPr bwMode="auto">
              <a:xfrm>
                <a:off x="2928" y="2400"/>
                <a:ext cx="1987" cy="368"/>
                <a:chOff x="2928" y="2400"/>
                <a:chExt cx="1987" cy="368"/>
              </a:xfrm>
            </p:grpSpPr>
            <p:sp>
              <p:nvSpPr>
                <p:cNvPr id="5532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532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532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5323" name="Group 15"/>
              <p:cNvGrpSpPr>
                <a:grpSpLocks/>
              </p:cNvGrpSpPr>
              <p:nvPr/>
            </p:nvGrpSpPr>
            <p:grpSpPr bwMode="auto">
              <a:xfrm>
                <a:off x="2880" y="1392"/>
                <a:ext cx="1987" cy="368"/>
                <a:chOff x="2928" y="2400"/>
                <a:chExt cx="1987" cy="368"/>
              </a:xfrm>
            </p:grpSpPr>
            <p:sp>
              <p:nvSpPr>
                <p:cNvPr id="5532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5325" name="Text Box 17"/>
                <p:cNvSpPr txBox="1">
                  <a:spLocks noChangeArrowheads="1"/>
                </p:cNvSpPr>
                <p:nvPr/>
              </p:nvSpPr>
              <p:spPr bwMode="auto">
                <a:xfrm>
                  <a:off x="3658" y="2400"/>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532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5309" name="Group 19"/>
            <p:cNvGrpSpPr>
              <a:grpSpLocks/>
            </p:cNvGrpSpPr>
            <p:nvPr/>
          </p:nvGrpSpPr>
          <p:grpSpPr bwMode="auto">
            <a:xfrm>
              <a:off x="1296" y="1296"/>
              <a:ext cx="1344" cy="2487"/>
              <a:chOff x="720" y="1296"/>
              <a:chExt cx="1344" cy="2487"/>
            </a:xfrm>
          </p:grpSpPr>
          <p:sp>
            <p:nvSpPr>
              <p:cNvPr id="5531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1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531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531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531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1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5300"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5301"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02"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03" name="Text Box 29"/>
          <p:cNvSpPr txBox="1">
            <a:spLocks noChangeArrowheads="1"/>
          </p:cNvSpPr>
          <p:nvPr/>
        </p:nvSpPr>
        <p:spPr bwMode="auto">
          <a:xfrm>
            <a:off x="5181600" y="4572000"/>
            <a:ext cx="2254250" cy="711200"/>
          </a:xfrm>
          <a:prstGeom prst="rect">
            <a:avLst/>
          </a:prstGeom>
          <a:solidFill>
            <a:srgbClr val="4D4D4D"/>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Beryllium</a:t>
            </a:r>
          </a:p>
        </p:txBody>
      </p:sp>
      <p:sp>
        <p:nvSpPr>
          <p:cNvPr id="55304" name="Text Box 30"/>
          <p:cNvSpPr txBox="1">
            <a:spLocks noChangeArrowheads="1"/>
          </p:cNvSpPr>
          <p:nvPr/>
        </p:nvSpPr>
        <p:spPr bwMode="auto">
          <a:xfrm>
            <a:off x="5181600" y="5464175"/>
            <a:ext cx="1431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1s</a:t>
            </a:r>
            <a:r>
              <a:rPr lang="en-US" altLang="zh-CN" sz="4000" baseline="30000">
                <a:solidFill>
                  <a:srgbClr val="FFFF00"/>
                </a:solidFill>
                <a:latin typeface="Times New Roman" pitchFamily="18" charset="0"/>
                <a:ea typeface="宋体" charset="-122"/>
              </a:rPr>
              <a:t>2</a:t>
            </a:r>
            <a:r>
              <a:rPr lang="en-US" altLang="zh-CN" sz="4000">
                <a:solidFill>
                  <a:srgbClr val="FFFF00"/>
                </a:solidFill>
                <a:latin typeface="Times New Roman" pitchFamily="18" charset="0"/>
                <a:ea typeface="宋体" charset="-122"/>
              </a:rPr>
              <a:t>2s</a:t>
            </a:r>
            <a:r>
              <a:rPr lang="en-US" altLang="zh-CN" sz="4000" baseline="30000">
                <a:solidFill>
                  <a:srgbClr val="FFFF00"/>
                </a:solidFill>
                <a:latin typeface="Times New Roman" pitchFamily="18" charset="0"/>
                <a:ea typeface="宋体" charset="-122"/>
              </a:rPr>
              <a:t>2</a:t>
            </a:r>
          </a:p>
        </p:txBody>
      </p:sp>
      <p:sp>
        <p:nvSpPr>
          <p:cNvPr id="55305"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06"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5307"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6323" name="Group 3"/>
          <p:cNvGrpSpPr>
            <a:grpSpLocks/>
          </p:cNvGrpSpPr>
          <p:nvPr/>
        </p:nvGrpSpPr>
        <p:grpSpPr bwMode="auto">
          <a:xfrm>
            <a:off x="2057400" y="2057400"/>
            <a:ext cx="5715000" cy="3948113"/>
            <a:chOff x="1296" y="1296"/>
            <a:chExt cx="3600" cy="2487"/>
          </a:xfrm>
        </p:grpSpPr>
        <p:grpSp>
          <p:nvGrpSpPr>
            <p:cNvPr id="56333" name="Group 4"/>
            <p:cNvGrpSpPr>
              <a:grpSpLocks/>
            </p:cNvGrpSpPr>
            <p:nvPr/>
          </p:nvGrpSpPr>
          <p:grpSpPr bwMode="auto">
            <a:xfrm>
              <a:off x="2640" y="1344"/>
              <a:ext cx="2256" cy="1376"/>
              <a:chOff x="2784" y="1392"/>
              <a:chExt cx="2256" cy="1376"/>
            </a:xfrm>
          </p:grpSpPr>
          <p:sp>
            <p:nvSpPr>
              <p:cNvPr id="5634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6347" name="Group 11"/>
              <p:cNvGrpSpPr>
                <a:grpSpLocks/>
              </p:cNvGrpSpPr>
              <p:nvPr/>
            </p:nvGrpSpPr>
            <p:grpSpPr bwMode="auto">
              <a:xfrm>
                <a:off x="2928" y="2400"/>
                <a:ext cx="1987" cy="368"/>
                <a:chOff x="2928" y="2400"/>
                <a:chExt cx="1987" cy="368"/>
              </a:xfrm>
            </p:grpSpPr>
            <p:sp>
              <p:nvSpPr>
                <p:cNvPr id="5635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635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635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6348" name="Group 15"/>
              <p:cNvGrpSpPr>
                <a:grpSpLocks/>
              </p:cNvGrpSpPr>
              <p:nvPr/>
            </p:nvGrpSpPr>
            <p:grpSpPr bwMode="auto">
              <a:xfrm>
                <a:off x="2880" y="1392"/>
                <a:ext cx="1987" cy="368"/>
                <a:chOff x="2928" y="2400"/>
                <a:chExt cx="1987" cy="368"/>
              </a:xfrm>
            </p:grpSpPr>
            <p:sp>
              <p:nvSpPr>
                <p:cNvPr id="5634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6350" name="Text Box 17"/>
                <p:cNvSpPr txBox="1">
                  <a:spLocks noChangeArrowheads="1"/>
                </p:cNvSpPr>
                <p:nvPr/>
              </p:nvSpPr>
              <p:spPr bwMode="auto">
                <a:xfrm>
                  <a:off x="3658" y="2400"/>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635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6334" name="Group 19"/>
            <p:cNvGrpSpPr>
              <a:grpSpLocks/>
            </p:cNvGrpSpPr>
            <p:nvPr/>
          </p:nvGrpSpPr>
          <p:grpSpPr bwMode="auto">
            <a:xfrm>
              <a:off x="1296" y="1296"/>
              <a:ext cx="1344" cy="2487"/>
              <a:chOff x="720" y="1296"/>
              <a:chExt cx="1344" cy="2487"/>
            </a:xfrm>
          </p:grpSpPr>
          <p:sp>
            <p:nvSpPr>
              <p:cNvPr id="5633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3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633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633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633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4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6324"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6325"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26"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27" name="Text Box 29"/>
          <p:cNvSpPr txBox="1">
            <a:spLocks noChangeArrowheads="1"/>
          </p:cNvSpPr>
          <p:nvPr/>
        </p:nvSpPr>
        <p:spPr bwMode="auto">
          <a:xfrm>
            <a:off x="5181600" y="4495800"/>
            <a:ext cx="1463675"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Boron</a:t>
            </a:r>
          </a:p>
        </p:txBody>
      </p:sp>
      <p:sp>
        <p:nvSpPr>
          <p:cNvPr id="56328"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1</a:t>
            </a:r>
          </a:p>
        </p:txBody>
      </p:sp>
      <p:sp>
        <p:nvSpPr>
          <p:cNvPr id="56329"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30"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31"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6332" name="Line 34"/>
          <p:cNvSpPr>
            <a:spLocks noChangeShapeType="1"/>
          </p:cNvSpPr>
          <p:nvPr/>
        </p:nvSpPr>
        <p:spPr bwMode="auto">
          <a:xfrm flipV="1">
            <a:off x="4648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7347" name="Group 3"/>
          <p:cNvGrpSpPr>
            <a:grpSpLocks/>
          </p:cNvGrpSpPr>
          <p:nvPr/>
        </p:nvGrpSpPr>
        <p:grpSpPr bwMode="auto">
          <a:xfrm>
            <a:off x="2057400" y="2057400"/>
            <a:ext cx="5715000" cy="3948113"/>
            <a:chOff x="1296" y="1296"/>
            <a:chExt cx="3600" cy="2487"/>
          </a:xfrm>
        </p:grpSpPr>
        <p:grpSp>
          <p:nvGrpSpPr>
            <p:cNvPr id="57358" name="Group 4"/>
            <p:cNvGrpSpPr>
              <a:grpSpLocks/>
            </p:cNvGrpSpPr>
            <p:nvPr/>
          </p:nvGrpSpPr>
          <p:grpSpPr bwMode="auto">
            <a:xfrm>
              <a:off x="2640" y="1344"/>
              <a:ext cx="2256" cy="1376"/>
              <a:chOff x="2784" y="1392"/>
              <a:chExt cx="2256" cy="1376"/>
            </a:xfrm>
          </p:grpSpPr>
          <p:sp>
            <p:nvSpPr>
              <p:cNvPr id="5736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6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6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6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7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7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7372" name="Group 11"/>
              <p:cNvGrpSpPr>
                <a:grpSpLocks/>
              </p:cNvGrpSpPr>
              <p:nvPr/>
            </p:nvGrpSpPr>
            <p:grpSpPr bwMode="auto">
              <a:xfrm>
                <a:off x="2928" y="2400"/>
                <a:ext cx="1987" cy="368"/>
                <a:chOff x="2928" y="2400"/>
                <a:chExt cx="1987" cy="368"/>
              </a:xfrm>
            </p:grpSpPr>
            <p:sp>
              <p:nvSpPr>
                <p:cNvPr id="5737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737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737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7373" name="Group 15"/>
              <p:cNvGrpSpPr>
                <a:grpSpLocks/>
              </p:cNvGrpSpPr>
              <p:nvPr/>
            </p:nvGrpSpPr>
            <p:grpSpPr bwMode="auto">
              <a:xfrm>
                <a:off x="2880" y="1392"/>
                <a:ext cx="1987" cy="368"/>
                <a:chOff x="2928" y="2400"/>
                <a:chExt cx="1987" cy="368"/>
              </a:xfrm>
            </p:grpSpPr>
            <p:sp>
              <p:nvSpPr>
                <p:cNvPr id="5737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737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737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7359" name="Group 19"/>
            <p:cNvGrpSpPr>
              <a:grpSpLocks/>
            </p:cNvGrpSpPr>
            <p:nvPr/>
          </p:nvGrpSpPr>
          <p:grpSpPr bwMode="auto">
            <a:xfrm>
              <a:off x="1296" y="1296"/>
              <a:ext cx="1344" cy="2487"/>
              <a:chOff x="720" y="1296"/>
              <a:chExt cx="1344" cy="2487"/>
            </a:xfrm>
          </p:grpSpPr>
          <p:sp>
            <p:nvSpPr>
              <p:cNvPr id="5736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6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736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736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736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6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7348"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7349"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0"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1" name="Text Box 29"/>
          <p:cNvSpPr txBox="1">
            <a:spLocks noChangeArrowheads="1"/>
          </p:cNvSpPr>
          <p:nvPr/>
        </p:nvSpPr>
        <p:spPr bwMode="auto">
          <a:xfrm>
            <a:off x="5181600" y="4572000"/>
            <a:ext cx="1689100"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Carbon</a:t>
            </a:r>
          </a:p>
        </p:txBody>
      </p:sp>
      <p:sp>
        <p:nvSpPr>
          <p:cNvPr id="57352"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2</a:t>
            </a:r>
          </a:p>
        </p:txBody>
      </p:sp>
      <p:sp>
        <p:nvSpPr>
          <p:cNvPr id="57353"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4"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5"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6" name="Line 34"/>
          <p:cNvSpPr>
            <a:spLocks noChangeShapeType="1"/>
          </p:cNvSpPr>
          <p:nvPr/>
        </p:nvSpPr>
        <p:spPr bwMode="auto">
          <a:xfrm flipV="1">
            <a:off x="4648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7357" name="Line 35"/>
          <p:cNvSpPr>
            <a:spLocks noChangeShapeType="1"/>
          </p:cNvSpPr>
          <p:nvPr/>
        </p:nvSpPr>
        <p:spPr bwMode="auto">
          <a:xfrm flipV="1">
            <a:off x="5791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8371" name="Group 3"/>
          <p:cNvGrpSpPr>
            <a:grpSpLocks/>
          </p:cNvGrpSpPr>
          <p:nvPr/>
        </p:nvGrpSpPr>
        <p:grpSpPr bwMode="auto">
          <a:xfrm>
            <a:off x="2057400" y="2057400"/>
            <a:ext cx="5715000" cy="3948113"/>
            <a:chOff x="1296" y="1296"/>
            <a:chExt cx="3600" cy="2487"/>
          </a:xfrm>
        </p:grpSpPr>
        <p:grpSp>
          <p:nvGrpSpPr>
            <p:cNvPr id="58383" name="Group 4"/>
            <p:cNvGrpSpPr>
              <a:grpSpLocks/>
            </p:cNvGrpSpPr>
            <p:nvPr/>
          </p:nvGrpSpPr>
          <p:grpSpPr bwMode="auto">
            <a:xfrm>
              <a:off x="2640" y="1344"/>
              <a:ext cx="2256" cy="1376"/>
              <a:chOff x="2784" y="1392"/>
              <a:chExt cx="2256" cy="1376"/>
            </a:xfrm>
          </p:grpSpPr>
          <p:sp>
            <p:nvSpPr>
              <p:cNvPr id="5839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8397" name="Group 11"/>
              <p:cNvGrpSpPr>
                <a:grpSpLocks/>
              </p:cNvGrpSpPr>
              <p:nvPr/>
            </p:nvGrpSpPr>
            <p:grpSpPr bwMode="auto">
              <a:xfrm>
                <a:off x="2928" y="2400"/>
                <a:ext cx="1987" cy="368"/>
                <a:chOff x="2928" y="2400"/>
                <a:chExt cx="1987" cy="368"/>
              </a:xfrm>
            </p:grpSpPr>
            <p:sp>
              <p:nvSpPr>
                <p:cNvPr id="5840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840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840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8398" name="Group 15"/>
              <p:cNvGrpSpPr>
                <a:grpSpLocks/>
              </p:cNvGrpSpPr>
              <p:nvPr/>
            </p:nvGrpSpPr>
            <p:grpSpPr bwMode="auto">
              <a:xfrm>
                <a:off x="2880" y="1392"/>
                <a:ext cx="1987" cy="368"/>
                <a:chOff x="2928" y="2400"/>
                <a:chExt cx="1987" cy="368"/>
              </a:xfrm>
            </p:grpSpPr>
            <p:sp>
              <p:nvSpPr>
                <p:cNvPr id="5839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8400"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840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8384" name="Group 19"/>
            <p:cNvGrpSpPr>
              <a:grpSpLocks/>
            </p:cNvGrpSpPr>
            <p:nvPr/>
          </p:nvGrpSpPr>
          <p:grpSpPr bwMode="auto">
            <a:xfrm>
              <a:off x="1296" y="1296"/>
              <a:ext cx="1344" cy="2487"/>
              <a:chOff x="720" y="1296"/>
              <a:chExt cx="1344" cy="2487"/>
            </a:xfrm>
          </p:grpSpPr>
          <p:sp>
            <p:nvSpPr>
              <p:cNvPr id="5838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8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838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838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838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9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8372"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8373"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74"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75" name="Text Box 29"/>
          <p:cNvSpPr txBox="1">
            <a:spLocks noChangeArrowheads="1"/>
          </p:cNvSpPr>
          <p:nvPr/>
        </p:nvSpPr>
        <p:spPr bwMode="auto">
          <a:xfrm>
            <a:off x="5181600" y="4572000"/>
            <a:ext cx="2000250"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Nitrogen</a:t>
            </a:r>
          </a:p>
        </p:txBody>
      </p:sp>
      <p:sp>
        <p:nvSpPr>
          <p:cNvPr id="58376"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3</a:t>
            </a:r>
          </a:p>
        </p:txBody>
      </p:sp>
      <p:sp>
        <p:nvSpPr>
          <p:cNvPr id="58377"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78"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79"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80" name="Line 34"/>
          <p:cNvSpPr>
            <a:spLocks noChangeShapeType="1"/>
          </p:cNvSpPr>
          <p:nvPr/>
        </p:nvSpPr>
        <p:spPr bwMode="auto">
          <a:xfrm flipV="1">
            <a:off x="4648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81" name="Line 35"/>
          <p:cNvSpPr>
            <a:spLocks noChangeShapeType="1"/>
          </p:cNvSpPr>
          <p:nvPr/>
        </p:nvSpPr>
        <p:spPr bwMode="auto">
          <a:xfrm flipV="1">
            <a:off x="5791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8382" name="Line 36"/>
          <p:cNvSpPr>
            <a:spLocks noChangeShapeType="1"/>
          </p:cNvSpPr>
          <p:nvPr/>
        </p:nvSpPr>
        <p:spPr bwMode="auto">
          <a:xfrm flipV="1">
            <a:off x="70104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原子具有吸收和发射光谱</a:t>
            </a:r>
          </a:p>
        </p:txBody>
      </p:sp>
      <p:pic>
        <p:nvPicPr>
          <p:cNvPr id="26628" name="Picture 4" descr="model-boh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76710"/>
            <a:ext cx="7306587" cy="5481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mc:Choice xmlns:a14="http://schemas.microsoft.com/office/drawing/2010/main" Requires="a14">
          <p:sp>
            <p:nvSpPr>
              <p:cNvPr id="2" name="矩形 1"/>
              <p:cNvSpPr/>
              <p:nvPr/>
            </p:nvSpPr>
            <p:spPr>
              <a:xfrm>
                <a:off x="5580112" y="332656"/>
                <a:ext cx="3237428" cy="604846"/>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h</m:t>
                      </m:r>
                      <m:r>
                        <a:rPr lang="en-US" altLang="zh-CN" b="0" i="1" smtClean="0">
                          <a:solidFill>
                            <a:schemeClr val="tx1"/>
                          </a:solidFill>
                          <a:latin typeface="Cambria Math" panose="02040503050406030204" pitchFamily="18" charset="0"/>
                        </a:rPr>
                        <m:t>𝜈</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𝐸</m:t>
                          </m:r>
                        </m:e>
                        <m:sub>
                          <m:r>
                            <a:rPr lang="en-US" altLang="zh-CN" b="0" i="1" smtClean="0">
                              <a:solidFill>
                                <a:schemeClr val="tx1"/>
                              </a:solidFill>
                              <a:latin typeface="Cambria Math" panose="02040503050406030204" pitchFamily="18" charset="0"/>
                            </a:rPr>
                            <m:t>h𝑖𝑔h</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𝐸</m:t>
                          </m:r>
                        </m:e>
                        <m:sub>
                          <m:r>
                            <a:rPr lang="en-US" altLang="zh-CN" b="0" i="1" smtClean="0">
                              <a:solidFill>
                                <a:schemeClr val="tx1"/>
                              </a:solidFill>
                              <a:latin typeface="Cambria Math" panose="02040503050406030204" pitchFamily="18" charset="0"/>
                            </a:rPr>
                            <m:t>𝑙𝑜𝑤</m:t>
                          </m:r>
                        </m:sub>
                      </m:sSub>
                    </m:oMath>
                  </m:oMathPara>
                </a14:m>
                <a:endParaRPr lang="zh-CN" altLang="en-US"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5580112" y="332656"/>
                <a:ext cx="3237428" cy="604846"/>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59395" name="Group 3"/>
          <p:cNvGrpSpPr>
            <a:grpSpLocks/>
          </p:cNvGrpSpPr>
          <p:nvPr/>
        </p:nvGrpSpPr>
        <p:grpSpPr bwMode="auto">
          <a:xfrm>
            <a:off x="2057400" y="2057400"/>
            <a:ext cx="5715000" cy="3948113"/>
            <a:chOff x="1296" y="1296"/>
            <a:chExt cx="3600" cy="2487"/>
          </a:xfrm>
        </p:grpSpPr>
        <p:grpSp>
          <p:nvGrpSpPr>
            <p:cNvPr id="59408" name="Group 4"/>
            <p:cNvGrpSpPr>
              <a:grpSpLocks/>
            </p:cNvGrpSpPr>
            <p:nvPr/>
          </p:nvGrpSpPr>
          <p:grpSpPr bwMode="auto">
            <a:xfrm>
              <a:off x="2640" y="1344"/>
              <a:ext cx="2256" cy="1376"/>
              <a:chOff x="2784" y="1392"/>
              <a:chExt cx="2256" cy="1376"/>
            </a:xfrm>
          </p:grpSpPr>
          <p:sp>
            <p:nvSpPr>
              <p:cNvPr id="5941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1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1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1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2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2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59422" name="Group 11"/>
              <p:cNvGrpSpPr>
                <a:grpSpLocks/>
              </p:cNvGrpSpPr>
              <p:nvPr/>
            </p:nvGrpSpPr>
            <p:grpSpPr bwMode="auto">
              <a:xfrm>
                <a:off x="2928" y="2400"/>
                <a:ext cx="1987" cy="368"/>
                <a:chOff x="2928" y="2400"/>
                <a:chExt cx="1987" cy="368"/>
              </a:xfrm>
            </p:grpSpPr>
            <p:sp>
              <p:nvSpPr>
                <p:cNvPr id="5942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5942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5942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59423" name="Group 15"/>
              <p:cNvGrpSpPr>
                <a:grpSpLocks/>
              </p:cNvGrpSpPr>
              <p:nvPr/>
            </p:nvGrpSpPr>
            <p:grpSpPr bwMode="auto">
              <a:xfrm>
                <a:off x="2880" y="1392"/>
                <a:ext cx="1987" cy="368"/>
                <a:chOff x="2928" y="2400"/>
                <a:chExt cx="1987" cy="368"/>
              </a:xfrm>
            </p:grpSpPr>
            <p:sp>
              <p:nvSpPr>
                <p:cNvPr id="5942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5942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5942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59409" name="Group 19"/>
            <p:cNvGrpSpPr>
              <a:grpSpLocks/>
            </p:cNvGrpSpPr>
            <p:nvPr/>
          </p:nvGrpSpPr>
          <p:grpSpPr bwMode="auto">
            <a:xfrm>
              <a:off x="1296" y="1296"/>
              <a:ext cx="1344" cy="2487"/>
              <a:chOff x="720" y="1296"/>
              <a:chExt cx="1344" cy="2487"/>
            </a:xfrm>
          </p:grpSpPr>
          <p:sp>
            <p:nvSpPr>
              <p:cNvPr id="5941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1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5941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5941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5941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1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59396"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59397"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398"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399" name="Text Box 29"/>
          <p:cNvSpPr txBox="1">
            <a:spLocks noChangeArrowheads="1"/>
          </p:cNvSpPr>
          <p:nvPr/>
        </p:nvSpPr>
        <p:spPr bwMode="auto">
          <a:xfrm>
            <a:off x="5181600" y="4572000"/>
            <a:ext cx="1801813"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Oxygen</a:t>
            </a:r>
          </a:p>
        </p:txBody>
      </p:sp>
      <p:sp>
        <p:nvSpPr>
          <p:cNvPr id="59400"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4</a:t>
            </a:r>
          </a:p>
        </p:txBody>
      </p:sp>
      <p:sp>
        <p:nvSpPr>
          <p:cNvPr id="59401"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2"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3"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4" name="Line 34"/>
          <p:cNvSpPr>
            <a:spLocks noChangeShapeType="1"/>
          </p:cNvSpPr>
          <p:nvPr/>
        </p:nvSpPr>
        <p:spPr bwMode="auto">
          <a:xfrm flipV="1">
            <a:off x="4648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5" name="Line 35"/>
          <p:cNvSpPr>
            <a:spLocks noChangeShapeType="1"/>
          </p:cNvSpPr>
          <p:nvPr/>
        </p:nvSpPr>
        <p:spPr bwMode="auto">
          <a:xfrm flipV="1">
            <a:off x="5791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6" name="Line 36"/>
          <p:cNvSpPr>
            <a:spLocks noChangeShapeType="1"/>
          </p:cNvSpPr>
          <p:nvPr/>
        </p:nvSpPr>
        <p:spPr bwMode="auto">
          <a:xfrm flipV="1">
            <a:off x="70104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59407" name="Line 37"/>
          <p:cNvSpPr>
            <a:spLocks noChangeShapeType="1"/>
          </p:cNvSpPr>
          <p:nvPr/>
        </p:nvSpPr>
        <p:spPr bwMode="auto">
          <a:xfrm>
            <a:off x="4953000" y="30480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0419" name="Group 3"/>
          <p:cNvGrpSpPr>
            <a:grpSpLocks/>
          </p:cNvGrpSpPr>
          <p:nvPr/>
        </p:nvGrpSpPr>
        <p:grpSpPr bwMode="auto">
          <a:xfrm>
            <a:off x="2057400" y="2057400"/>
            <a:ext cx="5715000" cy="3948113"/>
            <a:chOff x="1296" y="1296"/>
            <a:chExt cx="3600" cy="2487"/>
          </a:xfrm>
        </p:grpSpPr>
        <p:grpSp>
          <p:nvGrpSpPr>
            <p:cNvPr id="60433" name="Group 4"/>
            <p:cNvGrpSpPr>
              <a:grpSpLocks/>
            </p:cNvGrpSpPr>
            <p:nvPr/>
          </p:nvGrpSpPr>
          <p:grpSpPr bwMode="auto">
            <a:xfrm>
              <a:off x="2640" y="1344"/>
              <a:ext cx="2256" cy="1376"/>
              <a:chOff x="2784" y="1392"/>
              <a:chExt cx="2256" cy="1376"/>
            </a:xfrm>
          </p:grpSpPr>
          <p:sp>
            <p:nvSpPr>
              <p:cNvPr id="6044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0447" name="Group 11"/>
              <p:cNvGrpSpPr>
                <a:grpSpLocks/>
              </p:cNvGrpSpPr>
              <p:nvPr/>
            </p:nvGrpSpPr>
            <p:grpSpPr bwMode="auto">
              <a:xfrm>
                <a:off x="2928" y="2400"/>
                <a:ext cx="1987" cy="368"/>
                <a:chOff x="2928" y="2400"/>
                <a:chExt cx="1987" cy="368"/>
              </a:xfrm>
            </p:grpSpPr>
            <p:sp>
              <p:nvSpPr>
                <p:cNvPr id="6045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045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045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0448" name="Group 15"/>
              <p:cNvGrpSpPr>
                <a:grpSpLocks/>
              </p:cNvGrpSpPr>
              <p:nvPr/>
            </p:nvGrpSpPr>
            <p:grpSpPr bwMode="auto">
              <a:xfrm>
                <a:off x="2880" y="1392"/>
                <a:ext cx="1987" cy="368"/>
                <a:chOff x="2928" y="2400"/>
                <a:chExt cx="1987" cy="368"/>
              </a:xfrm>
            </p:grpSpPr>
            <p:sp>
              <p:nvSpPr>
                <p:cNvPr id="6044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0450"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045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0434" name="Group 19"/>
            <p:cNvGrpSpPr>
              <a:grpSpLocks/>
            </p:cNvGrpSpPr>
            <p:nvPr/>
          </p:nvGrpSpPr>
          <p:grpSpPr bwMode="auto">
            <a:xfrm>
              <a:off x="1296" y="1296"/>
              <a:ext cx="1344" cy="2487"/>
              <a:chOff x="720" y="1296"/>
              <a:chExt cx="1344" cy="2487"/>
            </a:xfrm>
          </p:grpSpPr>
          <p:sp>
            <p:nvSpPr>
              <p:cNvPr id="6043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3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043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043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043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4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0420"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0421"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2"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3" name="Text Box 29"/>
          <p:cNvSpPr txBox="1">
            <a:spLocks noChangeArrowheads="1"/>
          </p:cNvSpPr>
          <p:nvPr/>
        </p:nvSpPr>
        <p:spPr bwMode="auto">
          <a:xfrm>
            <a:off x="5181600" y="4572000"/>
            <a:ext cx="1916113"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Fluorine</a:t>
            </a:r>
          </a:p>
        </p:txBody>
      </p:sp>
      <p:sp>
        <p:nvSpPr>
          <p:cNvPr id="60424"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5</a:t>
            </a:r>
          </a:p>
        </p:txBody>
      </p:sp>
      <p:sp>
        <p:nvSpPr>
          <p:cNvPr id="60425"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6" name="Line 32"/>
          <p:cNvSpPr>
            <a:spLocks noChangeShapeType="1"/>
          </p:cNvSpPr>
          <p:nvPr/>
        </p:nvSpPr>
        <p:spPr bwMode="auto">
          <a:xfrm flipV="1">
            <a:off x="3276600" y="35052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7" name="Line 33"/>
          <p:cNvSpPr>
            <a:spLocks noChangeShapeType="1"/>
          </p:cNvSpPr>
          <p:nvPr/>
        </p:nvSpPr>
        <p:spPr bwMode="auto">
          <a:xfrm>
            <a:off x="3581400" y="35814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8" name="Line 34"/>
          <p:cNvSpPr>
            <a:spLocks noChangeShapeType="1"/>
          </p:cNvSpPr>
          <p:nvPr/>
        </p:nvSpPr>
        <p:spPr bwMode="auto">
          <a:xfrm flipV="1">
            <a:off x="4648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29" name="Line 35"/>
          <p:cNvSpPr>
            <a:spLocks noChangeShapeType="1"/>
          </p:cNvSpPr>
          <p:nvPr/>
        </p:nvSpPr>
        <p:spPr bwMode="auto">
          <a:xfrm flipV="1">
            <a:off x="57912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30" name="Line 36"/>
          <p:cNvSpPr>
            <a:spLocks noChangeShapeType="1"/>
          </p:cNvSpPr>
          <p:nvPr/>
        </p:nvSpPr>
        <p:spPr bwMode="auto">
          <a:xfrm flipV="1">
            <a:off x="7010400" y="29718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31" name="Line 37"/>
          <p:cNvSpPr>
            <a:spLocks noChangeShapeType="1"/>
          </p:cNvSpPr>
          <p:nvPr/>
        </p:nvSpPr>
        <p:spPr bwMode="auto">
          <a:xfrm>
            <a:off x="4953000" y="30480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0432" name="Line 38"/>
          <p:cNvSpPr>
            <a:spLocks noChangeShapeType="1"/>
          </p:cNvSpPr>
          <p:nvPr/>
        </p:nvSpPr>
        <p:spPr bwMode="auto">
          <a:xfrm>
            <a:off x="6096000" y="3048000"/>
            <a:ext cx="0" cy="762000"/>
          </a:xfrm>
          <a:prstGeom prst="line">
            <a:avLst/>
          </a:prstGeom>
          <a:noFill/>
          <a:ln w="9525">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1443" name="Group 3"/>
          <p:cNvGrpSpPr>
            <a:grpSpLocks/>
          </p:cNvGrpSpPr>
          <p:nvPr/>
        </p:nvGrpSpPr>
        <p:grpSpPr bwMode="auto">
          <a:xfrm>
            <a:off x="2057400" y="2057400"/>
            <a:ext cx="5715000" cy="3948113"/>
            <a:chOff x="1296" y="1296"/>
            <a:chExt cx="3600" cy="2487"/>
          </a:xfrm>
        </p:grpSpPr>
        <p:grpSp>
          <p:nvGrpSpPr>
            <p:cNvPr id="61458" name="Group 4"/>
            <p:cNvGrpSpPr>
              <a:grpSpLocks/>
            </p:cNvGrpSpPr>
            <p:nvPr/>
          </p:nvGrpSpPr>
          <p:grpSpPr bwMode="auto">
            <a:xfrm>
              <a:off x="2640" y="1344"/>
              <a:ext cx="2256" cy="1376"/>
              <a:chOff x="2784" y="1392"/>
              <a:chExt cx="2256" cy="1376"/>
            </a:xfrm>
          </p:grpSpPr>
          <p:sp>
            <p:nvSpPr>
              <p:cNvPr id="6146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6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6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6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7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7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1472" name="Group 11"/>
              <p:cNvGrpSpPr>
                <a:grpSpLocks/>
              </p:cNvGrpSpPr>
              <p:nvPr/>
            </p:nvGrpSpPr>
            <p:grpSpPr bwMode="auto">
              <a:xfrm>
                <a:off x="2928" y="2400"/>
                <a:ext cx="1987" cy="368"/>
                <a:chOff x="2928" y="2400"/>
                <a:chExt cx="1987" cy="368"/>
              </a:xfrm>
            </p:grpSpPr>
            <p:sp>
              <p:nvSpPr>
                <p:cNvPr id="6147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1478" name="Text Box 13"/>
                <p:cNvSpPr txBox="1">
                  <a:spLocks noChangeArrowheads="1"/>
                </p:cNvSpPr>
                <p:nvPr/>
              </p:nvSpPr>
              <p:spPr bwMode="auto">
                <a:xfrm>
                  <a:off x="3658" y="2400"/>
                  <a:ext cx="56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147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1473" name="Group 15"/>
              <p:cNvGrpSpPr>
                <a:grpSpLocks/>
              </p:cNvGrpSpPr>
              <p:nvPr/>
            </p:nvGrpSpPr>
            <p:grpSpPr bwMode="auto">
              <a:xfrm>
                <a:off x="2880" y="1392"/>
                <a:ext cx="1987" cy="368"/>
                <a:chOff x="2928" y="2400"/>
                <a:chExt cx="1987" cy="368"/>
              </a:xfrm>
            </p:grpSpPr>
            <p:sp>
              <p:nvSpPr>
                <p:cNvPr id="6147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147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147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1459" name="Group 19"/>
            <p:cNvGrpSpPr>
              <a:grpSpLocks/>
            </p:cNvGrpSpPr>
            <p:nvPr/>
          </p:nvGrpSpPr>
          <p:grpSpPr bwMode="auto">
            <a:xfrm>
              <a:off x="1296" y="1296"/>
              <a:ext cx="1344" cy="2487"/>
              <a:chOff x="720" y="1296"/>
              <a:chExt cx="1344" cy="2487"/>
            </a:xfrm>
          </p:grpSpPr>
          <p:sp>
            <p:nvSpPr>
              <p:cNvPr id="6146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6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146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146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146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6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1444"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1445"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46"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47" name="Text Box 29"/>
          <p:cNvSpPr txBox="1">
            <a:spLocks noChangeArrowheads="1"/>
          </p:cNvSpPr>
          <p:nvPr/>
        </p:nvSpPr>
        <p:spPr bwMode="auto">
          <a:xfrm>
            <a:off x="5181600" y="4572000"/>
            <a:ext cx="1293813"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Neon</a:t>
            </a:r>
          </a:p>
        </p:txBody>
      </p:sp>
      <p:sp>
        <p:nvSpPr>
          <p:cNvPr id="61448" name="Text Box 30"/>
          <p:cNvSpPr txBox="1">
            <a:spLocks noChangeArrowheads="1"/>
          </p:cNvSpPr>
          <p:nvPr/>
        </p:nvSpPr>
        <p:spPr bwMode="auto">
          <a:xfrm>
            <a:off x="5181600" y="5464175"/>
            <a:ext cx="2139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p>
        </p:txBody>
      </p:sp>
      <p:sp>
        <p:nvSpPr>
          <p:cNvPr id="61449"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0"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1"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2"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3"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4"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5"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6"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1457"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2467" name="Group 3"/>
          <p:cNvGrpSpPr>
            <a:grpSpLocks/>
          </p:cNvGrpSpPr>
          <p:nvPr/>
        </p:nvGrpSpPr>
        <p:grpSpPr bwMode="auto">
          <a:xfrm>
            <a:off x="2057400" y="2057400"/>
            <a:ext cx="5715000" cy="3948113"/>
            <a:chOff x="1296" y="1296"/>
            <a:chExt cx="3600" cy="2487"/>
          </a:xfrm>
        </p:grpSpPr>
        <p:grpSp>
          <p:nvGrpSpPr>
            <p:cNvPr id="62483" name="Group 4"/>
            <p:cNvGrpSpPr>
              <a:grpSpLocks/>
            </p:cNvGrpSpPr>
            <p:nvPr/>
          </p:nvGrpSpPr>
          <p:grpSpPr bwMode="auto">
            <a:xfrm>
              <a:off x="2640" y="1344"/>
              <a:ext cx="2256" cy="1376"/>
              <a:chOff x="2784" y="1392"/>
              <a:chExt cx="2256" cy="1376"/>
            </a:xfrm>
          </p:grpSpPr>
          <p:sp>
            <p:nvSpPr>
              <p:cNvPr id="6249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2497" name="Group 11"/>
              <p:cNvGrpSpPr>
                <a:grpSpLocks/>
              </p:cNvGrpSpPr>
              <p:nvPr/>
            </p:nvGrpSpPr>
            <p:grpSpPr bwMode="auto">
              <a:xfrm>
                <a:off x="2928" y="2400"/>
                <a:ext cx="1987" cy="368"/>
                <a:chOff x="2928" y="2400"/>
                <a:chExt cx="1987" cy="368"/>
              </a:xfrm>
            </p:grpSpPr>
            <p:sp>
              <p:nvSpPr>
                <p:cNvPr id="6250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2503" name="Text Box 13"/>
                <p:cNvSpPr txBox="1">
                  <a:spLocks noChangeArrowheads="1"/>
                </p:cNvSpPr>
                <p:nvPr/>
              </p:nvSpPr>
              <p:spPr bwMode="auto">
                <a:xfrm>
                  <a:off x="3658" y="2400"/>
                  <a:ext cx="6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250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2498" name="Group 15"/>
              <p:cNvGrpSpPr>
                <a:grpSpLocks/>
              </p:cNvGrpSpPr>
              <p:nvPr/>
            </p:nvGrpSpPr>
            <p:grpSpPr bwMode="auto">
              <a:xfrm>
                <a:off x="2880" y="1392"/>
                <a:ext cx="1987" cy="368"/>
                <a:chOff x="2928" y="2400"/>
                <a:chExt cx="1987" cy="368"/>
              </a:xfrm>
            </p:grpSpPr>
            <p:sp>
              <p:nvSpPr>
                <p:cNvPr id="6249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2500"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250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2484" name="Group 19"/>
            <p:cNvGrpSpPr>
              <a:grpSpLocks/>
            </p:cNvGrpSpPr>
            <p:nvPr/>
          </p:nvGrpSpPr>
          <p:grpSpPr bwMode="auto">
            <a:xfrm>
              <a:off x="1296" y="1296"/>
              <a:ext cx="1344" cy="2487"/>
              <a:chOff x="720" y="1296"/>
              <a:chExt cx="1344" cy="2487"/>
            </a:xfrm>
          </p:grpSpPr>
          <p:sp>
            <p:nvSpPr>
              <p:cNvPr id="6248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8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248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248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248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9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2468"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2469"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0"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1" name="Text Box 29"/>
          <p:cNvSpPr txBox="1">
            <a:spLocks noChangeArrowheads="1"/>
          </p:cNvSpPr>
          <p:nvPr/>
        </p:nvSpPr>
        <p:spPr bwMode="auto">
          <a:xfrm>
            <a:off x="5181600" y="4572000"/>
            <a:ext cx="1774825"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Sodium</a:t>
            </a:r>
          </a:p>
        </p:txBody>
      </p:sp>
      <p:sp>
        <p:nvSpPr>
          <p:cNvPr id="62472" name="Text Box 30"/>
          <p:cNvSpPr txBox="1">
            <a:spLocks noChangeArrowheads="1"/>
          </p:cNvSpPr>
          <p:nvPr/>
        </p:nvSpPr>
        <p:spPr bwMode="auto">
          <a:xfrm>
            <a:off x="5181600" y="5464175"/>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1</a:t>
            </a:r>
          </a:p>
        </p:txBody>
      </p:sp>
      <p:sp>
        <p:nvSpPr>
          <p:cNvPr id="62473"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4"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5"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6"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7"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8"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79"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80"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81"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2482"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3491" name="Group 3"/>
          <p:cNvGrpSpPr>
            <a:grpSpLocks/>
          </p:cNvGrpSpPr>
          <p:nvPr/>
        </p:nvGrpSpPr>
        <p:grpSpPr bwMode="auto">
          <a:xfrm>
            <a:off x="2057400" y="2057400"/>
            <a:ext cx="5715000" cy="3948113"/>
            <a:chOff x="1296" y="1296"/>
            <a:chExt cx="3600" cy="2487"/>
          </a:xfrm>
        </p:grpSpPr>
        <p:grpSp>
          <p:nvGrpSpPr>
            <p:cNvPr id="63508" name="Group 4"/>
            <p:cNvGrpSpPr>
              <a:grpSpLocks/>
            </p:cNvGrpSpPr>
            <p:nvPr/>
          </p:nvGrpSpPr>
          <p:grpSpPr bwMode="auto">
            <a:xfrm>
              <a:off x="2640" y="1344"/>
              <a:ext cx="2256" cy="1376"/>
              <a:chOff x="2784" y="1392"/>
              <a:chExt cx="2256" cy="1376"/>
            </a:xfrm>
          </p:grpSpPr>
          <p:sp>
            <p:nvSpPr>
              <p:cNvPr id="6351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1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1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1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2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2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3522" name="Group 11"/>
              <p:cNvGrpSpPr>
                <a:grpSpLocks/>
              </p:cNvGrpSpPr>
              <p:nvPr/>
            </p:nvGrpSpPr>
            <p:grpSpPr bwMode="auto">
              <a:xfrm>
                <a:off x="2928" y="2400"/>
                <a:ext cx="1987" cy="368"/>
                <a:chOff x="2928" y="2400"/>
                <a:chExt cx="1987" cy="368"/>
              </a:xfrm>
            </p:grpSpPr>
            <p:sp>
              <p:nvSpPr>
                <p:cNvPr id="6352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3528" name="Text Box 13"/>
                <p:cNvSpPr txBox="1">
                  <a:spLocks noChangeArrowheads="1"/>
                </p:cNvSpPr>
                <p:nvPr/>
              </p:nvSpPr>
              <p:spPr bwMode="auto">
                <a:xfrm>
                  <a:off x="3658" y="2400"/>
                  <a:ext cx="56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352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3523" name="Group 15"/>
              <p:cNvGrpSpPr>
                <a:grpSpLocks/>
              </p:cNvGrpSpPr>
              <p:nvPr/>
            </p:nvGrpSpPr>
            <p:grpSpPr bwMode="auto">
              <a:xfrm>
                <a:off x="2880" y="1392"/>
                <a:ext cx="1987" cy="368"/>
                <a:chOff x="2928" y="2400"/>
                <a:chExt cx="1987" cy="368"/>
              </a:xfrm>
            </p:grpSpPr>
            <p:sp>
              <p:nvSpPr>
                <p:cNvPr id="6352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352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352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3509" name="Group 19"/>
            <p:cNvGrpSpPr>
              <a:grpSpLocks/>
            </p:cNvGrpSpPr>
            <p:nvPr/>
          </p:nvGrpSpPr>
          <p:grpSpPr bwMode="auto">
            <a:xfrm>
              <a:off x="1296" y="1296"/>
              <a:ext cx="1344" cy="2487"/>
              <a:chOff x="720" y="1296"/>
              <a:chExt cx="1344" cy="2487"/>
            </a:xfrm>
          </p:grpSpPr>
          <p:sp>
            <p:nvSpPr>
              <p:cNvPr id="6351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1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351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351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351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1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3492"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3493"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494"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495" name="Text Box 29"/>
          <p:cNvSpPr txBox="1">
            <a:spLocks noChangeArrowheads="1"/>
          </p:cNvSpPr>
          <p:nvPr/>
        </p:nvSpPr>
        <p:spPr bwMode="auto">
          <a:xfrm>
            <a:off x="5181600" y="4572000"/>
            <a:ext cx="2593975"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Magnesium</a:t>
            </a:r>
          </a:p>
        </p:txBody>
      </p:sp>
      <p:sp>
        <p:nvSpPr>
          <p:cNvPr id="63496" name="Text Box 30"/>
          <p:cNvSpPr txBox="1">
            <a:spLocks noChangeArrowheads="1"/>
          </p:cNvSpPr>
          <p:nvPr/>
        </p:nvSpPr>
        <p:spPr bwMode="auto">
          <a:xfrm>
            <a:off x="5181600" y="5464175"/>
            <a:ext cx="27638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p>
        </p:txBody>
      </p:sp>
      <p:sp>
        <p:nvSpPr>
          <p:cNvPr id="63497"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498"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499"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0"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1"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2"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3"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4"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5"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6"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3507"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4515" name="Group 3"/>
          <p:cNvGrpSpPr>
            <a:grpSpLocks/>
          </p:cNvGrpSpPr>
          <p:nvPr/>
        </p:nvGrpSpPr>
        <p:grpSpPr bwMode="auto">
          <a:xfrm>
            <a:off x="2057400" y="2057400"/>
            <a:ext cx="5715000" cy="3948113"/>
            <a:chOff x="1296" y="1296"/>
            <a:chExt cx="3600" cy="2487"/>
          </a:xfrm>
        </p:grpSpPr>
        <p:grpSp>
          <p:nvGrpSpPr>
            <p:cNvPr id="64533" name="Group 4"/>
            <p:cNvGrpSpPr>
              <a:grpSpLocks/>
            </p:cNvGrpSpPr>
            <p:nvPr/>
          </p:nvGrpSpPr>
          <p:grpSpPr bwMode="auto">
            <a:xfrm>
              <a:off x="2640" y="1344"/>
              <a:ext cx="2256" cy="1376"/>
              <a:chOff x="2784" y="1392"/>
              <a:chExt cx="2256" cy="1376"/>
            </a:xfrm>
          </p:grpSpPr>
          <p:sp>
            <p:nvSpPr>
              <p:cNvPr id="6454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4547" name="Group 11"/>
              <p:cNvGrpSpPr>
                <a:grpSpLocks/>
              </p:cNvGrpSpPr>
              <p:nvPr/>
            </p:nvGrpSpPr>
            <p:grpSpPr bwMode="auto">
              <a:xfrm>
                <a:off x="2928" y="2400"/>
                <a:ext cx="1987" cy="368"/>
                <a:chOff x="2928" y="2400"/>
                <a:chExt cx="1987" cy="368"/>
              </a:xfrm>
            </p:grpSpPr>
            <p:sp>
              <p:nvSpPr>
                <p:cNvPr id="6455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4553" name="Text Box 13"/>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455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4548" name="Group 15"/>
              <p:cNvGrpSpPr>
                <a:grpSpLocks/>
              </p:cNvGrpSpPr>
              <p:nvPr/>
            </p:nvGrpSpPr>
            <p:grpSpPr bwMode="auto">
              <a:xfrm>
                <a:off x="2880" y="1392"/>
                <a:ext cx="1987" cy="368"/>
                <a:chOff x="2928" y="2400"/>
                <a:chExt cx="1987" cy="368"/>
              </a:xfrm>
            </p:grpSpPr>
            <p:sp>
              <p:nvSpPr>
                <p:cNvPr id="6454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4550" name="Text Box 17"/>
                <p:cNvSpPr txBox="1">
                  <a:spLocks noChangeArrowheads="1"/>
                </p:cNvSpPr>
                <p:nvPr/>
              </p:nvSpPr>
              <p:spPr bwMode="auto">
                <a:xfrm>
                  <a:off x="3658" y="2400"/>
                  <a:ext cx="55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455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4534" name="Group 19"/>
            <p:cNvGrpSpPr>
              <a:grpSpLocks/>
            </p:cNvGrpSpPr>
            <p:nvPr/>
          </p:nvGrpSpPr>
          <p:grpSpPr bwMode="auto">
            <a:xfrm>
              <a:off x="1296" y="1296"/>
              <a:ext cx="1344" cy="2487"/>
              <a:chOff x="720" y="1296"/>
              <a:chExt cx="1344" cy="2487"/>
            </a:xfrm>
          </p:grpSpPr>
          <p:sp>
            <p:nvSpPr>
              <p:cNvPr id="6453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3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453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453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453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4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4516"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4517"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18"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19" name="Text Box 29"/>
          <p:cNvSpPr txBox="1">
            <a:spLocks noChangeArrowheads="1"/>
          </p:cNvSpPr>
          <p:nvPr/>
        </p:nvSpPr>
        <p:spPr bwMode="auto">
          <a:xfrm>
            <a:off x="5181600" y="4572000"/>
            <a:ext cx="2395538"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Aluminum</a:t>
            </a:r>
          </a:p>
        </p:txBody>
      </p:sp>
      <p:sp>
        <p:nvSpPr>
          <p:cNvPr id="64520"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1</a:t>
            </a:r>
          </a:p>
        </p:txBody>
      </p:sp>
      <p:sp>
        <p:nvSpPr>
          <p:cNvPr id="64521"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2"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3"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4"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5"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6"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7"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8"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29"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30"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31"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4532" name="Line 42"/>
          <p:cNvSpPr>
            <a:spLocks noChangeShapeType="1"/>
          </p:cNvSpPr>
          <p:nvPr/>
        </p:nvSpPr>
        <p:spPr bwMode="auto">
          <a:xfrm flipV="1">
            <a:off x="4572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5539" name="Group 3"/>
          <p:cNvGrpSpPr>
            <a:grpSpLocks/>
          </p:cNvGrpSpPr>
          <p:nvPr/>
        </p:nvGrpSpPr>
        <p:grpSpPr bwMode="auto">
          <a:xfrm>
            <a:off x="2057400" y="2057400"/>
            <a:ext cx="5715000" cy="3948113"/>
            <a:chOff x="1296" y="1296"/>
            <a:chExt cx="3600" cy="2487"/>
          </a:xfrm>
        </p:grpSpPr>
        <p:grpSp>
          <p:nvGrpSpPr>
            <p:cNvPr id="65558" name="Group 4"/>
            <p:cNvGrpSpPr>
              <a:grpSpLocks/>
            </p:cNvGrpSpPr>
            <p:nvPr/>
          </p:nvGrpSpPr>
          <p:grpSpPr bwMode="auto">
            <a:xfrm>
              <a:off x="2640" y="1344"/>
              <a:ext cx="2256" cy="1376"/>
              <a:chOff x="2784" y="1392"/>
              <a:chExt cx="2256" cy="1376"/>
            </a:xfrm>
          </p:grpSpPr>
          <p:sp>
            <p:nvSpPr>
              <p:cNvPr id="6556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6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6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6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7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7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5572" name="Group 11"/>
              <p:cNvGrpSpPr>
                <a:grpSpLocks/>
              </p:cNvGrpSpPr>
              <p:nvPr/>
            </p:nvGrpSpPr>
            <p:grpSpPr bwMode="auto">
              <a:xfrm>
                <a:off x="2928" y="2400"/>
                <a:ext cx="1987" cy="368"/>
                <a:chOff x="2928" y="2400"/>
                <a:chExt cx="1987" cy="368"/>
              </a:xfrm>
            </p:grpSpPr>
            <p:sp>
              <p:nvSpPr>
                <p:cNvPr id="6557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5578" name="Text Box 13"/>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557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5573" name="Group 15"/>
              <p:cNvGrpSpPr>
                <a:grpSpLocks/>
              </p:cNvGrpSpPr>
              <p:nvPr/>
            </p:nvGrpSpPr>
            <p:grpSpPr bwMode="auto">
              <a:xfrm>
                <a:off x="2880" y="1392"/>
                <a:ext cx="1987" cy="368"/>
                <a:chOff x="2928" y="2400"/>
                <a:chExt cx="1987" cy="368"/>
              </a:xfrm>
            </p:grpSpPr>
            <p:sp>
              <p:nvSpPr>
                <p:cNvPr id="6557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557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557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5559" name="Group 19"/>
            <p:cNvGrpSpPr>
              <a:grpSpLocks/>
            </p:cNvGrpSpPr>
            <p:nvPr/>
          </p:nvGrpSpPr>
          <p:grpSpPr bwMode="auto">
            <a:xfrm>
              <a:off x="1296" y="1296"/>
              <a:ext cx="1344" cy="2487"/>
              <a:chOff x="720" y="1296"/>
              <a:chExt cx="1344" cy="2487"/>
            </a:xfrm>
          </p:grpSpPr>
          <p:sp>
            <p:nvSpPr>
              <p:cNvPr id="6556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6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556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556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556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6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5540"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5541"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2"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3" name="Text Box 29"/>
          <p:cNvSpPr txBox="1">
            <a:spLocks noChangeArrowheads="1"/>
          </p:cNvSpPr>
          <p:nvPr/>
        </p:nvSpPr>
        <p:spPr bwMode="auto">
          <a:xfrm>
            <a:off x="5181600" y="4572000"/>
            <a:ext cx="1633538"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Silicon</a:t>
            </a:r>
          </a:p>
        </p:txBody>
      </p:sp>
      <p:sp>
        <p:nvSpPr>
          <p:cNvPr id="65544"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2</a:t>
            </a:r>
          </a:p>
        </p:txBody>
      </p:sp>
      <p:sp>
        <p:nvSpPr>
          <p:cNvPr id="65545"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6"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7"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8"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49"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0"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1"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2"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3"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4"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5"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6" name="Line 42"/>
          <p:cNvSpPr>
            <a:spLocks noChangeShapeType="1"/>
          </p:cNvSpPr>
          <p:nvPr/>
        </p:nvSpPr>
        <p:spPr bwMode="auto">
          <a:xfrm flipV="1">
            <a:off x="4572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5557" name="Line 43"/>
          <p:cNvSpPr>
            <a:spLocks noChangeShapeType="1"/>
          </p:cNvSpPr>
          <p:nvPr/>
        </p:nvSpPr>
        <p:spPr bwMode="auto">
          <a:xfrm flipV="1">
            <a:off x="5715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6563" name="Group 3"/>
          <p:cNvGrpSpPr>
            <a:grpSpLocks/>
          </p:cNvGrpSpPr>
          <p:nvPr/>
        </p:nvGrpSpPr>
        <p:grpSpPr bwMode="auto">
          <a:xfrm>
            <a:off x="2057400" y="2057400"/>
            <a:ext cx="5715000" cy="3948113"/>
            <a:chOff x="1296" y="1296"/>
            <a:chExt cx="3600" cy="2487"/>
          </a:xfrm>
        </p:grpSpPr>
        <p:grpSp>
          <p:nvGrpSpPr>
            <p:cNvPr id="66583" name="Group 4"/>
            <p:cNvGrpSpPr>
              <a:grpSpLocks/>
            </p:cNvGrpSpPr>
            <p:nvPr/>
          </p:nvGrpSpPr>
          <p:grpSpPr bwMode="auto">
            <a:xfrm>
              <a:off x="2640" y="1344"/>
              <a:ext cx="2256" cy="1376"/>
              <a:chOff x="2784" y="1392"/>
              <a:chExt cx="2256" cy="1376"/>
            </a:xfrm>
          </p:grpSpPr>
          <p:sp>
            <p:nvSpPr>
              <p:cNvPr id="6659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6597" name="Group 11"/>
              <p:cNvGrpSpPr>
                <a:grpSpLocks/>
              </p:cNvGrpSpPr>
              <p:nvPr/>
            </p:nvGrpSpPr>
            <p:grpSpPr bwMode="auto">
              <a:xfrm>
                <a:off x="2928" y="2400"/>
                <a:ext cx="1987" cy="368"/>
                <a:chOff x="2928" y="2400"/>
                <a:chExt cx="1987" cy="368"/>
              </a:xfrm>
            </p:grpSpPr>
            <p:sp>
              <p:nvSpPr>
                <p:cNvPr id="6660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660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660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6598" name="Group 15"/>
              <p:cNvGrpSpPr>
                <a:grpSpLocks/>
              </p:cNvGrpSpPr>
              <p:nvPr/>
            </p:nvGrpSpPr>
            <p:grpSpPr bwMode="auto">
              <a:xfrm>
                <a:off x="2880" y="1392"/>
                <a:ext cx="1987" cy="368"/>
                <a:chOff x="2928" y="2400"/>
                <a:chExt cx="1987" cy="368"/>
              </a:xfrm>
            </p:grpSpPr>
            <p:sp>
              <p:nvSpPr>
                <p:cNvPr id="6659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6600" name="Text Box 17"/>
                <p:cNvSpPr txBox="1">
                  <a:spLocks noChangeArrowheads="1"/>
                </p:cNvSpPr>
                <p:nvPr/>
              </p:nvSpPr>
              <p:spPr bwMode="auto">
                <a:xfrm>
                  <a:off x="3658" y="2400"/>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660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6584" name="Group 19"/>
            <p:cNvGrpSpPr>
              <a:grpSpLocks/>
            </p:cNvGrpSpPr>
            <p:nvPr/>
          </p:nvGrpSpPr>
          <p:grpSpPr bwMode="auto">
            <a:xfrm>
              <a:off x="1296" y="1296"/>
              <a:ext cx="1344" cy="2487"/>
              <a:chOff x="720" y="1296"/>
              <a:chExt cx="1344" cy="2487"/>
            </a:xfrm>
          </p:grpSpPr>
          <p:sp>
            <p:nvSpPr>
              <p:cNvPr id="6658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8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658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658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658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9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6564"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6565"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66"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67" name="Text Box 29"/>
          <p:cNvSpPr txBox="1">
            <a:spLocks noChangeArrowheads="1"/>
          </p:cNvSpPr>
          <p:nvPr/>
        </p:nvSpPr>
        <p:spPr bwMode="auto">
          <a:xfrm>
            <a:off x="5181600" y="4572000"/>
            <a:ext cx="2566988"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Phosphorus</a:t>
            </a:r>
          </a:p>
        </p:txBody>
      </p:sp>
      <p:sp>
        <p:nvSpPr>
          <p:cNvPr id="66568"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3</a:t>
            </a:r>
          </a:p>
        </p:txBody>
      </p:sp>
      <p:sp>
        <p:nvSpPr>
          <p:cNvPr id="66569"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0"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1"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2"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3"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4"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5"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6"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7"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8"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79"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80" name="Line 42"/>
          <p:cNvSpPr>
            <a:spLocks noChangeShapeType="1"/>
          </p:cNvSpPr>
          <p:nvPr/>
        </p:nvSpPr>
        <p:spPr bwMode="auto">
          <a:xfrm flipV="1">
            <a:off x="4572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81" name="Line 43"/>
          <p:cNvSpPr>
            <a:spLocks noChangeShapeType="1"/>
          </p:cNvSpPr>
          <p:nvPr/>
        </p:nvSpPr>
        <p:spPr bwMode="auto">
          <a:xfrm flipV="1">
            <a:off x="5715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6582" name="Line 44"/>
          <p:cNvSpPr>
            <a:spLocks noChangeShapeType="1"/>
          </p:cNvSpPr>
          <p:nvPr/>
        </p:nvSpPr>
        <p:spPr bwMode="auto">
          <a:xfrm flipV="1">
            <a:off x="67818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7587" name="Group 3"/>
          <p:cNvGrpSpPr>
            <a:grpSpLocks/>
          </p:cNvGrpSpPr>
          <p:nvPr/>
        </p:nvGrpSpPr>
        <p:grpSpPr bwMode="auto">
          <a:xfrm>
            <a:off x="2057400" y="2057400"/>
            <a:ext cx="5715000" cy="3948113"/>
            <a:chOff x="1296" y="1296"/>
            <a:chExt cx="3600" cy="2487"/>
          </a:xfrm>
        </p:grpSpPr>
        <p:grpSp>
          <p:nvGrpSpPr>
            <p:cNvPr id="67608" name="Group 4"/>
            <p:cNvGrpSpPr>
              <a:grpSpLocks/>
            </p:cNvGrpSpPr>
            <p:nvPr/>
          </p:nvGrpSpPr>
          <p:grpSpPr bwMode="auto">
            <a:xfrm>
              <a:off x="2640" y="1344"/>
              <a:ext cx="2256" cy="1376"/>
              <a:chOff x="2784" y="1392"/>
              <a:chExt cx="2256" cy="1376"/>
            </a:xfrm>
          </p:grpSpPr>
          <p:sp>
            <p:nvSpPr>
              <p:cNvPr id="6761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1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1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1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2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2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7622" name="Group 11"/>
              <p:cNvGrpSpPr>
                <a:grpSpLocks/>
              </p:cNvGrpSpPr>
              <p:nvPr/>
            </p:nvGrpSpPr>
            <p:grpSpPr bwMode="auto">
              <a:xfrm>
                <a:off x="2928" y="2400"/>
                <a:ext cx="1987" cy="368"/>
                <a:chOff x="2928" y="2400"/>
                <a:chExt cx="1987" cy="368"/>
              </a:xfrm>
            </p:grpSpPr>
            <p:sp>
              <p:nvSpPr>
                <p:cNvPr id="6762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762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762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7623" name="Group 15"/>
              <p:cNvGrpSpPr>
                <a:grpSpLocks/>
              </p:cNvGrpSpPr>
              <p:nvPr/>
            </p:nvGrpSpPr>
            <p:grpSpPr bwMode="auto">
              <a:xfrm>
                <a:off x="2880" y="1392"/>
                <a:ext cx="1987" cy="368"/>
                <a:chOff x="2928" y="2400"/>
                <a:chExt cx="1987" cy="368"/>
              </a:xfrm>
            </p:grpSpPr>
            <p:sp>
              <p:nvSpPr>
                <p:cNvPr id="6762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7625" name="Text Box 17"/>
                <p:cNvSpPr txBox="1">
                  <a:spLocks noChangeArrowheads="1"/>
                </p:cNvSpPr>
                <p:nvPr/>
              </p:nvSpPr>
              <p:spPr bwMode="auto">
                <a:xfrm>
                  <a:off x="3658" y="2400"/>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762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7609" name="Group 19"/>
            <p:cNvGrpSpPr>
              <a:grpSpLocks/>
            </p:cNvGrpSpPr>
            <p:nvPr/>
          </p:nvGrpSpPr>
          <p:grpSpPr bwMode="auto">
            <a:xfrm>
              <a:off x="1296" y="1296"/>
              <a:ext cx="1344" cy="2487"/>
              <a:chOff x="720" y="1296"/>
              <a:chExt cx="1344" cy="2487"/>
            </a:xfrm>
          </p:grpSpPr>
          <p:sp>
            <p:nvSpPr>
              <p:cNvPr id="6761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1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761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761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761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1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7588"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7589"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0"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1" name="Text Box 29"/>
          <p:cNvSpPr txBox="1">
            <a:spLocks noChangeArrowheads="1"/>
          </p:cNvSpPr>
          <p:nvPr/>
        </p:nvSpPr>
        <p:spPr bwMode="auto">
          <a:xfrm>
            <a:off x="5181600" y="4572000"/>
            <a:ext cx="1465263"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Sulfur</a:t>
            </a:r>
          </a:p>
        </p:txBody>
      </p:sp>
      <p:sp>
        <p:nvSpPr>
          <p:cNvPr id="67592"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4</a:t>
            </a:r>
          </a:p>
        </p:txBody>
      </p:sp>
      <p:sp>
        <p:nvSpPr>
          <p:cNvPr id="67593"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4"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5"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6"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7"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8"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599"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0"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1"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2"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3"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4" name="Line 42"/>
          <p:cNvSpPr>
            <a:spLocks noChangeShapeType="1"/>
          </p:cNvSpPr>
          <p:nvPr/>
        </p:nvSpPr>
        <p:spPr bwMode="auto">
          <a:xfrm flipV="1">
            <a:off x="4572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5" name="Line 43"/>
          <p:cNvSpPr>
            <a:spLocks noChangeShapeType="1"/>
          </p:cNvSpPr>
          <p:nvPr/>
        </p:nvSpPr>
        <p:spPr bwMode="auto">
          <a:xfrm flipV="1">
            <a:off x="5715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6" name="Line 44"/>
          <p:cNvSpPr>
            <a:spLocks noChangeShapeType="1"/>
          </p:cNvSpPr>
          <p:nvPr/>
        </p:nvSpPr>
        <p:spPr bwMode="auto">
          <a:xfrm flipV="1">
            <a:off x="67818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7607" name="Line 45"/>
          <p:cNvSpPr>
            <a:spLocks noChangeShapeType="1"/>
          </p:cNvSpPr>
          <p:nvPr/>
        </p:nvSpPr>
        <p:spPr bwMode="auto">
          <a:xfrm>
            <a:off x="4876800" y="1524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8611" name="Group 3"/>
          <p:cNvGrpSpPr>
            <a:grpSpLocks/>
          </p:cNvGrpSpPr>
          <p:nvPr/>
        </p:nvGrpSpPr>
        <p:grpSpPr bwMode="auto">
          <a:xfrm>
            <a:off x="2057400" y="2057400"/>
            <a:ext cx="5715000" cy="3948113"/>
            <a:chOff x="1296" y="1296"/>
            <a:chExt cx="3600" cy="2487"/>
          </a:xfrm>
        </p:grpSpPr>
        <p:grpSp>
          <p:nvGrpSpPr>
            <p:cNvPr id="68633" name="Group 4"/>
            <p:cNvGrpSpPr>
              <a:grpSpLocks/>
            </p:cNvGrpSpPr>
            <p:nvPr/>
          </p:nvGrpSpPr>
          <p:grpSpPr bwMode="auto">
            <a:xfrm>
              <a:off x="2640" y="1344"/>
              <a:ext cx="2256" cy="1376"/>
              <a:chOff x="2784" y="1392"/>
              <a:chExt cx="2256" cy="1376"/>
            </a:xfrm>
          </p:grpSpPr>
          <p:sp>
            <p:nvSpPr>
              <p:cNvPr id="68641"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2"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3"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4"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5"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6"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8647" name="Group 11"/>
              <p:cNvGrpSpPr>
                <a:grpSpLocks/>
              </p:cNvGrpSpPr>
              <p:nvPr/>
            </p:nvGrpSpPr>
            <p:grpSpPr bwMode="auto">
              <a:xfrm>
                <a:off x="2928" y="2400"/>
                <a:ext cx="1987" cy="368"/>
                <a:chOff x="2928" y="2400"/>
                <a:chExt cx="1987" cy="368"/>
              </a:xfrm>
            </p:grpSpPr>
            <p:sp>
              <p:nvSpPr>
                <p:cNvPr id="68652"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8653"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8654"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8648" name="Group 15"/>
              <p:cNvGrpSpPr>
                <a:grpSpLocks/>
              </p:cNvGrpSpPr>
              <p:nvPr/>
            </p:nvGrpSpPr>
            <p:grpSpPr bwMode="auto">
              <a:xfrm>
                <a:off x="2880" y="1392"/>
                <a:ext cx="1987" cy="368"/>
                <a:chOff x="2928" y="2400"/>
                <a:chExt cx="1987" cy="368"/>
              </a:xfrm>
            </p:grpSpPr>
            <p:sp>
              <p:nvSpPr>
                <p:cNvPr id="68649"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8650" name="Text Box 17"/>
                <p:cNvSpPr txBox="1">
                  <a:spLocks noChangeArrowheads="1"/>
                </p:cNvSpPr>
                <p:nvPr/>
              </p:nvSpPr>
              <p:spPr bwMode="auto">
                <a:xfrm>
                  <a:off x="3658" y="2400"/>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8651"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8634" name="Group 19"/>
            <p:cNvGrpSpPr>
              <a:grpSpLocks/>
            </p:cNvGrpSpPr>
            <p:nvPr/>
          </p:nvGrpSpPr>
          <p:grpSpPr bwMode="auto">
            <a:xfrm>
              <a:off x="1296" y="1296"/>
              <a:ext cx="1344" cy="2487"/>
              <a:chOff x="720" y="1296"/>
              <a:chExt cx="1344" cy="2487"/>
            </a:xfrm>
          </p:grpSpPr>
          <p:sp>
            <p:nvSpPr>
              <p:cNvPr id="68635"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36"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8637"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8638"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8639"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40"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8612"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8613"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14"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15" name="Text Box 29"/>
          <p:cNvSpPr txBox="1">
            <a:spLocks noChangeArrowheads="1"/>
          </p:cNvSpPr>
          <p:nvPr/>
        </p:nvSpPr>
        <p:spPr bwMode="auto">
          <a:xfrm>
            <a:off x="5181600" y="4572000"/>
            <a:ext cx="1971675"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Chlorine</a:t>
            </a:r>
          </a:p>
        </p:txBody>
      </p:sp>
      <p:sp>
        <p:nvSpPr>
          <p:cNvPr id="68616"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5</a:t>
            </a:r>
          </a:p>
        </p:txBody>
      </p:sp>
      <p:sp>
        <p:nvSpPr>
          <p:cNvPr id="68617"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18"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19"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0"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1"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2"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3"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4"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5"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6" name="Line 40"/>
          <p:cNvSpPr>
            <a:spLocks noChangeShapeType="1"/>
          </p:cNvSpPr>
          <p:nvPr/>
        </p:nvSpPr>
        <p:spPr bwMode="auto">
          <a:xfrm flipV="1">
            <a:off x="3276600" y="1905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7" name="Line 41"/>
          <p:cNvSpPr>
            <a:spLocks noChangeShapeType="1"/>
          </p:cNvSpPr>
          <p:nvPr/>
        </p:nvSpPr>
        <p:spPr bwMode="auto">
          <a:xfrm>
            <a:off x="3581400" y="19812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8" name="Line 42"/>
          <p:cNvSpPr>
            <a:spLocks noChangeShapeType="1"/>
          </p:cNvSpPr>
          <p:nvPr/>
        </p:nvSpPr>
        <p:spPr bwMode="auto">
          <a:xfrm flipV="1">
            <a:off x="4572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29" name="Line 43"/>
          <p:cNvSpPr>
            <a:spLocks noChangeShapeType="1"/>
          </p:cNvSpPr>
          <p:nvPr/>
        </p:nvSpPr>
        <p:spPr bwMode="auto">
          <a:xfrm flipV="1">
            <a:off x="57150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30" name="Line 44"/>
          <p:cNvSpPr>
            <a:spLocks noChangeShapeType="1"/>
          </p:cNvSpPr>
          <p:nvPr/>
        </p:nvSpPr>
        <p:spPr bwMode="auto">
          <a:xfrm flipV="1">
            <a:off x="6781800" y="14478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31" name="Line 45"/>
          <p:cNvSpPr>
            <a:spLocks noChangeShapeType="1"/>
          </p:cNvSpPr>
          <p:nvPr/>
        </p:nvSpPr>
        <p:spPr bwMode="auto">
          <a:xfrm>
            <a:off x="4876800" y="1524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8632" name="Line 46"/>
          <p:cNvSpPr>
            <a:spLocks noChangeShapeType="1"/>
          </p:cNvSpPr>
          <p:nvPr/>
        </p:nvSpPr>
        <p:spPr bwMode="auto">
          <a:xfrm>
            <a:off x="5943600" y="1524000"/>
            <a:ext cx="0" cy="76200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264" y="1268760"/>
            <a:ext cx="3816424" cy="4600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1" name="标题 1"/>
          <p:cNvSpPr>
            <a:spLocks noGrp="1"/>
          </p:cNvSpPr>
          <p:nvPr>
            <p:ph type="title"/>
          </p:nvPr>
        </p:nvSpPr>
        <p:spPr/>
        <p:txBody>
          <a:bodyPr/>
          <a:lstStyle/>
          <a:p>
            <a:r>
              <a:rPr lang="zh-CN" altLang="en-US" smtClean="0"/>
              <a:t>原子具有角动量和磁矩</a:t>
            </a:r>
          </a:p>
        </p:txBody>
      </p:sp>
      <p:sp>
        <p:nvSpPr>
          <p:cNvPr id="3" name="内容占位符 2"/>
          <p:cNvSpPr>
            <a:spLocks noGrp="1"/>
          </p:cNvSpPr>
          <p:nvPr>
            <p:ph idx="1"/>
          </p:nvPr>
        </p:nvSpPr>
        <p:spPr>
          <a:xfrm>
            <a:off x="576263" y="1100138"/>
            <a:ext cx="4211761" cy="5065712"/>
          </a:xfrm>
        </p:spPr>
        <p:txBody>
          <a:bodyPr/>
          <a:lstStyle/>
          <a:p>
            <a:r>
              <a:rPr lang="zh-CN" altLang="en-US" dirty="0" smtClean="0"/>
              <a:t>经典图像</a:t>
            </a:r>
            <a:endParaRPr lang="en-US" altLang="zh-CN" dirty="0" smtClean="0"/>
          </a:p>
          <a:p>
            <a:pPr lvl="1"/>
            <a:r>
              <a:rPr lang="zh-CN" altLang="en-US" dirty="0" smtClean="0"/>
              <a:t>电子绕原子旋转</a:t>
            </a:r>
            <a:endParaRPr lang="en-US" altLang="zh-CN" dirty="0" smtClean="0"/>
          </a:p>
          <a:p>
            <a:pPr lvl="1"/>
            <a:r>
              <a:rPr lang="zh-CN" altLang="en-US" dirty="0" smtClean="0"/>
              <a:t>轨道运动的电子产生与角动量方向相反的磁矩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p:txBody>
          <a:bodyPr/>
          <a:lstStyle/>
          <a:p>
            <a:pPr eaLnBrk="1" hangingPunct="1"/>
            <a:r>
              <a:rPr lang="en-US" altLang="zh-CN" smtClean="0">
                <a:solidFill>
                  <a:srgbClr val="FFFF00"/>
                </a:solidFill>
                <a:ea typeface="宋体" charset="-122"/>
              </a:rPr>
              <a:t>Energy Levels</a:t>
            </a:r>
          </a:p>
        </p:txBody>
      </p:sp>
      <p:grpSp>
        <p:nvGrpSpPr>
          <p:cNvPr id="69635" name="Group 3"/>
          <p:cNvGrpSpPr>
            <a:grpSpLocks/>
          </p:cNvGrpSpPr>
          <p:nvPr/>
        </p:nvGrpSpPr>
        <p:grpSpPr bwMode="auto">
          <a:xfrm>
            <a:off x="2057400" y="2057400"/>
            <a:ext cx="5715000" cy="3948113"/>
            <a:chOff x="1296" y="1296"/>
            <a:chExt cx="3600" cy="2487"/>
          </a:xfrm>
        </p:grpSpPr>
        <p:grpSp>
          <p:nvGrpSpPr>
            <p:cNvPr id="69658" name="Group 4"/>
            <p:cNvGrpSpPr>
              <a:grpSpLocks/>
            </p:cNvGrpSpPr>
            <p:nvPr/>
          </p:nvGrpSpPr>
          <p:grpSpPr bwMode="auto">
            <a:xfrm>
              <a:off x="2640" y="1344"/>
              <a:ext cx="2256" cy="1376"/>
              <a:chOff x="2784" y="1392"/>
              <a:chExt cx="2256" cy="1376"/>
            </a:xfrm>
          </p:grpSpPr>
          <p:sp>
            <p:nvSpPr>
              <p:cNvPr id="69666" name="Line 5"/>
              <p:cNvSpPr>
                <a:spLocks noChangeShapeType="1"/>
              </p:cNvSpPr>
              <p:nvPr/>
            </p:nvSpPr>
            <p:spPr bwMode="auto">
              <a:xfrm>
                <a:off x="2832"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67" name="Line 6"/>
              <p:cNvSpPr>
                <a:spLocks noChangeShapeType="1"/>
              </p:cNvSpPr>
              <p:nvPr/>
            </p:nvSpPr>
            <p:spPr bwMode="auto">
              <a:xfrm>
                <a:off x="3600"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68" name="Line 7"/>
              <p:cNvSpPr>
                <a:spLocks noChangeShapeType="1"/>
              </p:cNvSpPr>
              <p:nvPr/>
            </p:nvSpPr>
            <p:spPr bwMode="auto">
              <a:xfrm>
                <a:off x="4368" y="2256"/>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69" name="Line 8"/>
              <p:cNvSpPr>
                <a:spLocks noChangeShapeType="1"/>
              </p:cNvSpPr>
              <p:nvPr/>
            </p:nvSpPr>
            <p:spPr bwMode="auto">
              <a:xfrm>
                <a:off x="2784"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70" name="Line 9"/>
              <p:cNvSpPr>
                <a:spLocks noChangeShapeType="1"/>
              </p:cNvSpPr>
              <p:nvPr/>
            </p:nvSpPr>
            <p:spPr bwMode="auto">
              <a:xfrm>
                <a:off x="3552"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71" name="Line 10"/>
              <p:cNvSpPr>
                <a:spLocks noChangeShapeType="1"/>
              </p:cNvSpPr>
              <p:nvPr/>
            </p:nvSpPr>
            <p:spPr bwMode="auto">
              <a:xfrm>
                <a:off x="4320" y="1392"/>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nvGrpSpPr>
              <p:cNvPr id="69672" name="Group 11"/>
              <p:cNvGrpSpPr>
                <a:grpSpLocks/>
              </p:cNvGrpSpPr>
              <p:nvPr/>
            </p:nvGrpSpPr>
            <p:grpSpPr bwMode="auto">
              <a:xfrm>
                <a:off x="2928" y="2400"/>
                <a:ext cx="1987" cy="368"/>
                <a:chOff x="2928" y="2400"/>
                <a:chExt cx="1987" cy="368"/>
              </a:xfrm>
            </p:grpSpPr>
            <p:sp>
              <p:nvSpPr>
                <p:cNvPr id="69677" name="Text Box 12"/>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x</a:t>
                  </a:r>
                </a:p>
              </p:txBody>
            </p:sp>
            <p:sp>
              <p:nvSpPr>
                <p:cNvPr id="69678" name="Text Box 13"/>
                <p:cNvSpPr txBox="1">
                  <a:spLocks noChangeArrowheads="1"/>
                </p:cNvSpPr>
                <p:nvPr/>
              </p:nvSpPr>
              <p:spPr bwMode="auto">
                <a:xfrm>
                  <a:off x="3658" y="2400"/>
                  <a:ext cx="5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y</a:t>
                  </a:r>
                </a:p>
              </p:txBody>
            </p:sp>
            <p:sp>
              <p:nvSpPr>
                <p:cNvPr id="69679" name="Text Box 14"/>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2p</a:t>
                  </a:r>
                  <a:r>
                    <a:rPr lang="en-US" altLang="zh-CN" sz="3200" baseline="-25000">
                      <a:solidFill>
                        <a:srgbClr val="FFFF00"/>
                      </a:solidFill>
                      <a:ea typeface="宋体" charset="-122"/>
                    </a:rPr>
                    <a:t>z</a:t>
                  </a:r>
                </a:p>
              </p:txBody>
            </p:sp>
          </p:grpSp>
          <p:grpSp>
            <p:nvGrpSpPr>
              <p:cNvPr id="69673" name="Group 15"/>
              <p:cNvGrpSpPr>
                <a:grpSpLocks/>
              </p:cNvGrpSpPr>
              <p:nvPr/>
            </p:nvGrpSpPr>
            <p:grpSpPr bwMode="auto">
              <a:xfrm>
                <a:off x="2880" y="1392"/>
                <a:ext cx="1987" cy="368"/>
                <a:chOff x="2928" y="2400"/>
                <a:chExt cx="1987" cy="368"/>
              </a:xfrm>
            </p:grpSpPr>
            <p:sp>
              <p:nvSpPr>
                <p:cNvPr id="69674" name="Text Box 16"/>
                <p:cNvSpPr txBox="1">
                  <a:spLocks noChangeArrowheads="1"/>
                </p:cNvSpPr>
                <p:nvPr/>
              </p:nvSpPr>
              <p:spPr bwMode="auto">
                <a:xfrm>
                  <a:off x="2928"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x</a:t>
                  </a:r>
                </a:p>
              </p:txBody>
            </p:sp>
            <p:sp>
              <p:nvSpPr>
                <p:cNvPr id="69675" name="Text Box 17"/>
                <p:cNvSpPr txBox="1">
                  <a:spLocks noChangeArrowheads="1"/>
                </p:cNvSpPr>
                <p:nvPr/>
              </p:nvSpPr>
              <p:spPr bwMode="auto">
                <a:xfrm>
                  <a:off x="3658" y="2400"/>
                  <a:ext cx="61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y</a:t>
                  </a:r>
                </a:p>
              </p:txBody>
            </p:sp>
            <p:sp>
              <p:nvSpPr>
                <p:cNvPr id="69676" name="Text Box 18"/>
                <p:cNvSpPr txBox="1">
                  <a:spLocks noChangeArrowheads="1"/>
                </p:cNvSpPr>
                <p:nvPr/>
              </p:nvSpPr>
              <p:spPr bwMode="auto">
                <a:xfrm>
                  <a:off x="4426" y="2400"/>
                  <a:ext cx="48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3p</a:t>
                  </a:r>
                  <a:r>
                    <a:rPr lang="en-US" altLang="zh-CN" sz="3200" baseline="-25000">
                      <a:solidFill>
                        <a:srgbClr val="FFFF00"/>
                      </a:solidFill>
                      <a:ea typeface="宋体" charset="-122"/>
                    </a:rPr>
                    <a:t>z</a:t>
                  </a:r>
                </a:p>
              </p:txBody>
            </p:sp>
          </p:grpSp>
        </p:grpSp>
        <p:grpSp>
          <p:nvGrpSpPr>
            <p:cNvPr id="69659" name="Group 19"/>
            <p:cNvGrpSpPr>
              <a:grpSpLocks/>
            </p:cNvGrpSpPr>
            <p:nvPr/>
          </p:nvGrpSpPr>
          <p:grpSpPr bwMode="auto">
            <a:xfrm>
              <a:off x="1296" y="1296"/>
              <a:ext cx="1344" cy="2487"/>
              <a:chOff x="720" y="1296"/>
              <a:chExt cx="1344" cy="2487"/>
            </a:xfrm>
          </p:grpSpPr>
          <p:sp>
            <p:nvSpPr>
              <p:cNvPr id="69660" name="Line 20"/>
              <p:cNvSpPr>
                <a:spLocks noChangeShapeType="1"/>
              </p:cNvSpPr>
              <p:nvPr/>
            </p:nvSpPr>
            <p:spPr bwMode="auto">
              <a:xfrm>
                <a:off x="1200" y="148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61" name="Text Box 21"/>
              <p:cNvSpPr txBox="1">
                <a:spLocks noChangeArrowheads="1"/>
              </p:cNvSpPr>
              <p:nvPr/>
            </p:nvSpPr>
            <p:spPr bwMode="auto">
              <a:xfrm>
                <a:off x="720" y="220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2s</a:t>
                </a:r>
              </a:p>
            </p:txBody>
          </p:sp>
          <p:sp>
            <p:nvSpPr>
              <p:cNvPr id="69662" name="Text Box 22"/>
              <p:cNvSpPr txBox="1">
                <a:spLocks noChangeArrowheads="1"/>
              </p:cNvSpPr>
              <p:nvPr/>
            </p:nvSpPr>
            <p:spPr bwMode="auto">
              <a:xfrm>
                <a:off x="758" y="3418"/>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1s</a:t>
                </a:r>
              </a:p>
            </p:txBody>
          </p:sp>
          <p:sp>
            <p:nvSpPr>
              <p:cNvPr id="69663" name="Text Box 23"/>
              <p:cNvSpPr txBox="1">
                <a:spLocks noChangeArrowheads="1"/>
              </p:cNvSpPr>
              <p:nvPr/>
            </p:nvSpPr>
            <p:spPr bwMode="auto">
              <a:xfrm>
                <a:off x="720" y="1296"/>
                <a:ext cx="3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200">
                    <a:solidFill>
                      <a:srgbClr val="FFFF00"/>
                    </a:solidFill>
                    <a:ea typeface="宋体" charset="-122"/>
                  </a:rPr>
                  <a:t>3s</a:t>
                </a:r>
              </a:p>
            </p:txBody>
          </p:sp>
          <p:sp>
            <p:nvSpPr>
              <p:cNvPr id="69664" name="Line 24"/>
              <p:cNvSpPr>
                <a:spLocks noChangeShapeType="1"/>
              </p:cNvSpPr>
              <p:nvPr/>
            </p:nvSpPr>
            <p:spPr bwMode="auto">
              <a:xfrm>
                <a:off x="1248" y="2448"/>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65" name="Line 25"/>
              <p:cNvSpPr>
                <a:spLocks noChangeShapeType="1"/>
              </p:cNvSpPr>
              <p:nvPr/>
            </p:nvSpPr>
            <p:spPr bwMode="auto">
              <a:xfrm>
                <a:off x="1296" y="3600"/>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grpSp>
      </p:grpSp>
      <p:sp>
        <p:nvSpPr>
          <p:cNvPr id="69636" name="Text Box 26"/>
          <p:cNvSpPr txBox="1">
            <a:spLocks noChangeArrowheads="1"/>
          </p:cNvSpPr>
          <p:nvPr/>
        </p:nvSpPr>
        <p:spPr bwMode="auto">
          <a:xfrm>
            <a:off x="441325" y="3473450"/>
            <a:ext cx="46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3600">
                <a:solidFill>
                  <a:srgbClr val="FFFF00"/>
                </a:solidFill>
                <a:latin typeface="Times New Roman" pitchFamily="18" charset="0"/>
                <a:ea typeface="宋体" charset="-122"/>
              </a:rPr>
              <a:t>E</a:t>
            </a:r>
          </a:p>
        </p:txBody>
      </p:sp>
      <p:sp>
        <p:nvSpPr>
          <p:cNvPr id="69637" name="Line 27"/>
          <p:cNvSpPr>
            <a:spLocks noChangeShapeType="1"/>
          </p:cNvSpPr>
          <p:nvPr/>
        </p:nvSpPr>
        <p:spPr bwMode="auto">
          <a:xfrm flipV="1">
            <a:off x="1143000" y="2819400"/>
            <a:ext cx="0" cy="190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38" name="Line 28"/>
          <p:cNvSpPr>
            <a:spLocks noChangeShapeType="1"/>
          </p:cNvSpPr>
          <p:nvPr/>
        </p:nvSpPr>
        <p:spPr bwMode="auto">
          <a:xfrm flipV="1">
            <a:off x="3352800" y="525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39" name="Text Box 29"/>
          <p:cNvSpPr txBox="1">
            <a:spLocks noChangeArrowheads="1"/>
          </p:cNvSpPr>
          <p:nvPr/>
        </p:nvSpPr>
        <p:spPr bwMode="auto">
          <a:xfrm>
            <a:off x="5181600" y="4572000"/>
            <a:ext cx="1492250" cy="711200"/>
          </a:xfrm>
          <a:prstGeom prst="rect">
            <a:avLst/>
          </a:prstGeom>
          <a:solidFill>
            <a:srgbClr val="333333"/>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a:solidFill>
                  <a:srgbClr val="FFFF00"/>
                </a:solidFill>
                <a:latin typeface="Times New Roman" pitchFamily="18" charset="0"/>
                <a:ea typeface="宋体" charset="-122"/>
              </a:rPr>
              <a:t>Argon</a:t>
            </a:r>
          </a:p>
        </p:txBody>
      </p:sp>
      <p:sp>
        <p:nvSpPr>
          <p:cNvPr id="69640" name="Text Box 30"/>
          <p:cNvSpPr txBox="1">
            <a:spLocks noChangeArrowheads="1"/>
          </p:cNvSpPr>
          <p:nvPr/>
        </p:nvSpPr>
        <p:spPr bwMode="auto">
          <a:xfrm>
            <a:off x="5181600" y="5464175"/>
            <a:ext cx="34718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eaLnBrk="1" hangingPunct="1">
              <a:lnSpc>
                <a:spcPct val="100000"/>
              </a:lnSpc>
              <a:spcBef>
                <a:spcPct val="0"/>
              </a:spcBef>
              <a:buSzTx/>
              <a:buFontTx/>
              <a:buNone/>
            </a:pPr>
            <a:r>
              <a:rPr lang="en-US" altLang="zh-CN" sz="4000" b="1">
                <a:solidFill>
                  <a:srgbClr val="FFFF00"/>
                </a:solidFill>
                <a:latin typeface="Times New Roman" pitchFamily="18" charset="0"/>
                <a:ea typeface="宋体" charset="-122"/>
              </a:rPr>
              <a:t>1s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2p</a:t>
            </a:r>
            <a:r>
              <a:rPr lang="en-US" altLang="zh-CN" sz="4000" b="1" baseline="30000">
                <a:solidFill>
                  <a:srgbClr val="FFFF00"/>
                </a:solidFill>
                <a:latin typeface="Times New Roman" pitchFamily="18" charset="0"/>
                <a:ea typeface="宋体" charset="-122"/>
              </a:rPr>
              <a:t>6</a:t>
            </a:r>
            <a:r>
              <a:rPr lang="en-US" altLang="zh-CN" sz="4000" b="1">
                <a:solidFill>
                  <a:srgbClr val="FFFF00"/>
                </a:solidFill>
                <a:latin typeface="Times New Roman" pitchFamily="18" charset="0"/>
                <a:ea typeface="宋体" charset="-122"/>
              </a:rPr>
              <a:t>3s</a:t>
            </a:r>
            <a:r>
              <a:rPr lang="en-US" altLang="zh-CN" sz="4000" b="1" baseline="30000">
                <a:solidFill>
                  <a:srgbClr val="FFFF00"/>
                </a:solidFill>
                <a:latin typeface="Times New Roman" pitchFamily="18" charset="0"/>
                <a:ea typeface="宋体" charset="-122"/>
              </a:rPr>
              <a:t>2</a:t>
            </a:r>
            <a:r>
              <a:rPr lang="en-US" altLang="zh-CN" sz="4000" b="1">
                <a:solidFill>
                  <a:srgbClr val="FFFF00"/>
                </a:solidFill>
                <a:latin typeface="Times New Roman" pitchFamily="18" charset="0"/>
                <a:ea typeface="宋体" charset="-122"/>
              </a:rPr>
              <a:t>3p</a:t>
            </a:r>
            <a:r>
              <a:rPr lang="en-US" altLang="zh-CN" sz="4000" b="1" baseline="30000">
                <a:solidFill>
                  <a:srgbClr val="FFFF00"/>
                </a:solidFill>
                <a:latin typeface="Times New Roman" pitchFamily="18" charset="0"/>
                <a:ea typeface="宋体" charset="-122"/>
              </a:rPr>
              <a:t>6</a:t>
            </a:r>
          </a:p>
        </p:txBody>
      </p:sp>
      <p:sp>
        <p:nvSpPr>
          <p:cNvPr id="69641" name="Line 31"/>
          <p:cNvSpPr>
            <a:spLocks noChangeShapeType="1"/>
          </p:cNvSpPr>
          <p:nvPr/>
        </p:nvSpPr>
        <p:spPr bwMode="auto">
          <a:xfrm rot="10714384" flipV="1">
            <a:off x="3657600" y="5334000"/>
            <a:ext cx="1588"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2" name="Line 32"/>
          <p:cNvSpPr>
            <a:spLocks noChangeShapeType="1"/>
          </p:cNvSpPr>
          <p:nvPr/>
        </p:nvSpPr>
        <p:spPr bwMode="auto">
          <a:xfrm flipV="1">
            <a:off x="3276600" y="35052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3" name="Line 33"/>
          <p:cNvSpPr>
            <a:spLocks noChangeShapeType="1"/>
          </p:cNvSpPr>
          <p:nvPr/>
        </p:nvSpPr>
        <p:spPr bwMode="auto">
          <a:xfrm>
            <a:off x="3581400" y="35814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4" name="Line 34"/>
          <p:cNvSpPr>
            <a:spLocks noChangeShapeType="1"/>
          </p:cNvSpPr>
          <p:nvPr/>
        </p:nvSpPr>
        <p:spPr bwMode="auto">
          <a:xfrm flipV="1">
            <a:off x="4648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5" name="Line 35"/>
          <p:cNvSpPr>
            <a:spLocks noChangeShapeType="1"/>
          </p:cNvSpPr>
          <p:nvPr/>
        </p:nvSpPr>
        <p:spPr bwMode="auto">
          <a:xfrm flipV="1">
            <a:off x="57912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6" name="Line 36"/>
          <p:cNvSpPr>
            <a:spLocks noChangeShapeType="1"/>
          </p:cNvSpPr>
          <p:nvPr/>
        </p:nvSpPr>
        <p:spPr bwMode="auto">
          <a:xfrm flipV="1">
            <a:off x="7010400" y="29718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7" name="Line 37"/>
          <p:cNvSpPr>
            <a:spLocks noChangeShapeType="1"/>
          </p:cNvSpPr>
          <p:nvPr/>
        </p:nvSpPr>
        <p:spPr bwMode="auto">
          <a:xfrm>
            <a:off x="4953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8" name="Line 38"/>
          <p:cNvSpPr>
            <a:spLocks noChangeShapeType="1"/>
          </p:cNvSpPr>
          <p:nvPr/>
        </p:nvSpPr>
        <p:spPr bwMode="auto">
          <a:xfrm>
            <a:off x="60960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49" name="Line 39"/>
          <p:cNvSpPr>
            <a:spLocks noChangeShapeType="1"/>
          </p:cNvSpPr>
          <p:nvPr/>
        </p:nvSpPr>
        <p:spPr bwMode="auto">
          <a:xfrm>
            <a:off x="7391400" y="3048000"/>
            <a:ext cx="0" cy="762000"/>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0" name="Line 40"/>
          <p:cNvSpPr>
            <a:spLocks noChangeShapeType="1"/>
          </p:cNvSpPr>
          <p:nvPr/>
        </p:nvSpPr>
        <p:spPr bwMode="auto">
          <a:xfrm flipV="1">
            <a:off x="3276600" y="19050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1" name="Line 41"/>
          <p:cNvSpPr>
            <a:spLocks noChangeShapeType="1"/>
          </p:cNvSpPr>
          <p:nvPr/>
        </p:nvSpPr>
        <p:spPr bwMode="auto">
          <a:xfrm>
            <a:off x="3581400" y="19812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2" name="Line 42"/>
          <p:cNvSpPr>
            <a:spLocks noChangeShapeType="1"/>
          </p:cNvSpPr>
          <p:nvPr/>
        </p:nvSpPr>
        <p:spPr bwMode="auto">
          <a:xfrm flipV="1">
            <a:off x="4572000" y="144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3" name="Line 43"/>
          <p:cNvSpPr>
            <a:spLocks noChangeShapeType="1"/>
          </p:cNvSpPr>
          <p:nvPr/>
        </p:nvSpPr>
        <p:spPr bwMode="auto">
          <a:xfrm flipV="1">
            <a:off x="5715000" y="14478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4" name="Line 44"/>
          <p:cNvSpPr>
            <a:spLocks noChangeShapeType="1"/>
          </p:cNvSpPr>
          <p:nvPr/>
        </p:nvSpPr>
        <p:spPr bwMode="auto">
          <a:xfrm flipV="1">
            <a:off x="7010400" y="15240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5" name="Line 45"/>
          <p:cNvSpPr>
            <a:spLocks noChangeShapeType="1"/>
          </p:cNvSpPr>
          <p:nvPr/>
        </p:nvSpPr>
        <p:spPr bwMode="auto">
          <a:xfrm>
            <a:off x="4876800" y="15240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6" name="Line 46"/>
          <p:cNvSpPr>
            <a:spLocks noChangeShapeType="1"/>
          </p:cNvSpPr>
          <p:nvPr/>
        </p:nvSpPr>
        <p:spPr bwMode="auto">
          <a:xfrm>
            <a:off x="5943600" y="15240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
        <p:nvSpPr>
          <p:cNvPr id="69657" name="Line 47"/>
          <p:cNvSpPr>
            <a:spLocks noChangeShapeType="1"/>
          </p:cNvSpPr>
          <p:nvPr/>
        </p:nvSpPr>
        <p:spPr bwMode="auto">
          <a:xfrm>
            <a:off x="7315200" y="1524000"/>
            <a:ext cx="0" cy="7620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2514600" y="0"/>
            <a:ext cx="7772400" cy="990600"/>
          </a:xfrm>
        </p:spPr>
        <p:txBody>
          <a:bodyPr/>
          <a:lstStyle/>
          <a:p>
            <a:pPr eaLnBrk="1" hangingPunct="1"/>
            <a:r>
              <a:rPr lang="en-US" altLang="zh-CN" smtClean="0">
                <a:ea typeface="宋体" charset="-122"/>
              </a:rPr>
              <a:t>Periodic Table</a:t>
            </a:r>
          </a:p>
        </p:txBody>
      </p:sp>
      <p:sp>
        <p:nvSpPr>
          <p:cNvPr id="70659" name="Text Box 3"/>
          <p:cNvSpPr txBox="1">
            <a:spLocks noChangeArrowheads="1"/>
          </p:cNvSpPr>
          <p:nvPr/>
        </p:nvSpPr>
        <p:spPr bwMode="auto">
          <a:xfrm>
            <a:off x="179512" y="4725144"/>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endParaRPr lang="zh-CN" altLang="en-US" sz="4400">
              <a:solidFill>
                <a:srgbClr val="FFFF00"/>
              </a:solidFill>
              <a:latin typeface="Symbol" pitchFamily="18" charset="2"/>
              <a:ea typeface="宋体" charset="-122"/>
            </a:endParaRPr>
          </a:p>
        </p:txBody>
      </p:sp>
      <p:grpSp>
        <p:nvGrpSpPr>
          <p:cNvPr id="70679" name="Group 6"/>
          <p:cNvGrpSpPr>
            <a:grpSpLocks/>
          </p:cNvGrpSpPr>
          <p:nvPr/>
        </p:nvGrpSpPr>
        <p:grpSpPr bwMode="auto">
          <a:xfrm>
            <a:off x="675674" y="1308100"/>
            <a:ext cx="8260997" cy="5240338"/>
            <a:chOff x="288" y="1728"/>
            <a:chExt cx="5271" cy="3301"/>
          </a:xfrm>
          <a:solidFill>
            <a:schemeClr val="tx1"/>
          </a:solidFill>
        </p:grpSpPr>
        <p:pic>
          <p:nvPicPr>
            <p:cNvPr id="70680" name="Picture 7" descr="per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2160"/>
              <a:ext cx="5184" cy="2869"/>
            </a:xfrm>
            <a:prstGeom prst="rect">
              <a:avLst/>
            </a:prstGeom>
            <a:gr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681" name="Text Box 8"/>
            <p:cNvSpPr txBox="1">
              <a:spLocks noChangeArrowheads="1"/>
            </p:cNvSpPr>
            <p:nvPr/>
          </p:nvSpPr>
          <p:spPr bwMode="auto">
            <a:xfrm>
              <a:off x="307" y="1728"/>
              <a:ext cx="331" cy="407"/>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3600">
                  <a:solidFill>
                    <a:srgbClr val="0033CC"/>
                  </a:solidFill>
                  <a:latin typeface="Times New Roman" pitchFamily="18" charset="0"/>
                  <a:ea typeface="宋体" charset="-122"/>
                </a:rPr>
                <a:t>s</a:t>
              </a:r>
              <a:r>
                <a:rPr lang="en-US" altLang="zh-CN" sz="3600" baseline="30000">
                  <a:solidFill>
                    <a:srgbClr val="0033CC"/>
                  </a:solidFill>
                  <a:latin typeface="Times New Roman" pitchFamily="18" charset="0"/>
                  <a:ea typeface="宋体" charset="-122"/>
                </a:rPr>
                <a:t>1</a:t>
              </a:r>
            </a:p>
          </p:txBody>
        </p:sp>
        <p:sp>
          <p:nvSpPr>
            <p:cNvPr id="70682" name="Text Box 9"/>
            <p:cNvSpPr txBox="1">
              <a:spLocks noChangeArrowheads="1"/>
            </p:cNvSpPr>
            <p:nvPr/>
          </p:nvSpPr>
          <p:spPr bwMode="auto">
            <a:xfrm>
              <a:off x="528" y="2016"/>
              <a:ext cx="514" cy="407"/>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50000"/>
                </a:spcBef>
                <a:buSzTx/>
                <a:buFontTx/>
                <a:buNone/>
              </a:pPr>
              <a:r>
                <a:rPr lang="en-US" altLang="zh-CN" sz="3600">
                  <a:solidFill>
                    <a:srgbClr val="0033CC"/>
                  </a:solidFill>
                  <a:latin typeface="Times New Roman" pitchFamily="18" charset="0"/>
                  <a:ea typeface="宋体" charset="-122"/>
                </a:rPr>
                <a:t>s</a:t>
              </a:r>
              <a:r>
                <a:rPr lang="en-US" altLang="zh-CN" sz="3600" baseline="30000">
                  <a:solidFill>
                    <a:srgbClr val="0033CC"/>
                  </a:solidFill>
                  <a:latin typeface="Symbol" pitchFamily="18" charset="2"/>
                  <a:ea typeface="宋体" charset="-122"/>
                </a:rPr>
                <a:t>2</a:t>
              </a:r>
            </a:p>
          </p:txBody>
        </p:sp>
        <p:sp>
          <p:nvSpPr>
            <p:cNvPr id="70683" name="Text Box 10"/>
            <p:cNvSpPr txBox="1">
              <a:spLocks noChangeArrowheads="1"/>
            </p:cNvSpPr>
            <p:nvPr/>
          </p:nvSpPr>
          <p:spPr bwMode="auto">
            <a:xfrm>
              <a:off x="3715" y="2066"/>
              <a:ext cx="1470" cy="368"/>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50000"/>
                </a:spcBef>
                <a:buSzTx/>
                <a:buNone/>
              </a:pPr>
              <a:r>
                <a:rPr lang="en-US" altLang="zh-CN" sz="3200" dirty="0" smtClean="0">
                  <a:solidFill>
                    <a:srgbClr val="0033CC"/>
                  </a:solidFill>
                  <a:latin typeface="Times New Roman" pitchFamily="18" charset="0"/>
                  <a:ea typeface="宋体" charset="-122"/>
                </a:rPr>
                <a:t>p</a:t>
              </a:r>
              <a:r>
                <a:rPr lang="en-US" altLang="zh-CN" sz="3200" baseline="30000" dirty="0" smtClean="0">
                  <a:solidFill>
                    <a:srgbClr val="0033CC"/>
                  </a:solidFill>
                  <a:latin typeface="Symbol" pitchFamily="18" charset="2"/>
                  <a:ea typeface="宋体" charset="-122"/>
                </a:rPr>
                <a:t>1 </a:t>
              </a:r>
              <a:r>
                <a:rPr lang="en-US" altLang="zh-CN" sz="3200" dirty="0" smtClean="0">
                  <a:solidFill>
                    <a:srgbClr val="0033CC"/>
                  </a:solidFill>
                  <a:latin typeface="Times New Roman" pitchFamily="18" charset="0"/>
                  <a:ea typeface="宋体" charset="-122"/>
                </a:rPr>
                <a:t>p</a:t>
              </a:r>
              <a:r>
                <a:rPr lang="en-US" altLang="zh-CN" sz="3200" baseline="30000" dirty="0" smtClean="0">
                  <a:solidFill>
                    <a:srgbClr val="0033CC"/>
                  </a:solidFill>
                  <a:latin typeface="Symbol" pitchFamily="18" charset="2"/>
                  <a:ea typeface="宋体" charset="-122"/>
                </a:rPr>
                <a:t>2 </a:t>
              </a:r>
              <a:r>
                <a:rPr lang="en-US" altLang="zh-CN" sz="3200" dirty="0" smtClean="0">
                  <a:solidFill>
                    <a:srgbClr val="0033CC"/>
                  </a:solidFill>
                  <a:latin typeface="Times New Roman" pitchFamily="18" charset="0"/>
                  <a:ea typeface="宋体" charset="-122"/>
                </a:rPr>
                <a:t>p</a:t>
              </a:r>
              <a:r>
                <a:rPr lang="en-US" altLang="zh-CN" sz="3200" baseline="30000" dirty="0" smtClean="0">
                  <a:solidFill>
                    <a:srgbClr val="0033CC"/>
                  </a:solidFill>
                  <a:latin typeface="Symbol" pitchFamily="18" charset="2"/>
                  <a:ea typeface="宋体" charset="-122"/>
                </a:rPr>
                <a:t>3 </a:t>
              </a:r>
              <a:r>
                <a:rPr lang="en-US" altLang="zh-CN" sz="3200" dirty="0" smtClean="0">
                  <a:solidFill>
                    <a:srgbClr val="0033CC"/>
                  </a:solidFill>
                  <a:latin typeface="Times New Roman" pitchFamily="18" charset="0"/>
                  <a:ea typeface="宋体" charset="-122"/>
                </a:rPr>
                <a:t>p</a:t>
              </a:r>
              <a:r>
                <a:rPr lang="en-US" altLang="zh-CN" sz="3200" baseline="30000" dirty="0" smtClean="0">
                  <a:solidFill>
                    <a:srgbClr val="0033CC"/>
                  </a:solidFill>
                  <a:latin typeface="Symbol" pitchFamily="18" charset="2"/>
                  <a:ea typeface="宋体" charset="-122"/>
                </a:rPr>
                <a:t>4 </a:t>
              </a:r>
              <a:r>
                <a:rPr lang="en-US" altLang="zh-CN" sz="3200" dirty="0" smtClean="0">
                  <a:solidFill>
                    <a:srgbClr val="0033CC"/>
                  </a:solidFill>
                  <a:latin typeface="Times New Roman" pitchFamily="18" charset="0"/>
                  <a:ea typeface="宋体" charset="-122"/>
                </a:rPr>
                <a:t>p</a:t>
              </a:r>
              <a:r>
                <a:rPr lang="en-US" altLang="zh-CN" sz="3200" baseline="30000" dirty="0" smtClean="0">
                  <a:solidFill>
                    <a:srgbClr val="0033CC"/>
                  </a:solidFill>
                  <a:latin typeface="Symbol" pitchFamily="18" charset="2"/>
                  <a:ea typeface="宋体" charset="-122"/>
                </a:rPr>
                <a:t>5</a:t>
              </a:r>
              <a:endParaRPr lang="en-US" altLang="zh-CN" sz="3200" baseline="30000" dirty="0">
                <a:solidFill>
                  <a:srgbClr val="0033CC"/>
                </a:solidFill>
                <a:latin typeface="Symbol" pitchFamily="18" charset="2"/>
                <a:ea typeface="宋体" charset="-122"/>
              </a:endParaRPr>
            </a:p>
          </p:txBody>
        </p:sp>
        <p:sp>
          <p:nvSpPr>
            <p:cNvPr id="70687" name="Text Box 14"/>
            <p:cNvSpPr txBox="1">
              <a:spLocks noChangeArrowheads="1"/>
            </p:cNvSpPr>
            <p:nvPr/>
          </p:nvSpPr>
          <p:spPr bwMode="auto">
            <a:xfrm>
              <a:off x="4958" y="1728"/>
              <a:ext cx="601" cy="330"/>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0033CC"/>
                  </a:solidFill>
                  <a:latin typeface="Times New Roman" pitchFamily="18" charset="0"/>
                  <a:ea typeface="宋体" charset="-122"/>
                </a:rPr>
                <a:t>filled</a:t>
              </a:r>
            </a:p>
          </p:txBody>
        </p:sp>
        <p:sp>
          <p:nvSpPr>
            <p:cNvPr id="70688" name="Text Box 15"/>
            <p:cNvSpPr txBox="1">
              <a:spLocks noChangeArrowheads="1"/>
            </p:cNvSpPr>
            <p:nvPr/>
          </p:nvSpPr>
          <p:spPr bwMode="auto">
            <a:xfrm>
              <a:off x="1575" y="2493"/>
              <a:ext cx="265" cy="407"/>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3600" dirty="0">
                  <a:solidFill>
                    <a:srgbClr val="0033CC"/>
                  </a:solidFill>
                  <a:latin typeface="Times New Roman" pitchFamily="18" charset="0"/>
                  <a:ea typeface="宋体" charset="-122"/>
                </a:rPr>
                <a:t>d</a:t>
              </a:r>
            </a:p>
          </p:txBody>
        </p:sp>
      </p:grpSp>
      <p:sp>
        <p:nvSpPr>
          <p:cNvPr id="70661" name="Text Box 16"/>
          <p:cNvSpPr txBox="1">
            <a:spLocks noChangeArrowheads="1"/>
          </p:cNvSpPr>
          <p:nvPr/>
        </p:nvSpPr>
        <p:spPr bwMode="auto">
          <a:xfrm>
            <a:off x="5676766" y="4832300"/>
            <a:ext cx="3698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dirty="0">
                <a:solidFill>
                  <a:srgbClr val="0033CC"/>
                </a:solidFill>
                <a:latin typeface="Times New Roman" pitchFamily="18" charset="0"/>
                <a:ea typeface="宋体" charset="-122"/>
              </a:rPr>
              <a:t>f</a:t>
            </a:r>
          </a:p>
        </p:txBody>
      </p:sp>
      <p:sp>
        <p:nvSpPr>
          <p:cNvPr id="70662" name="Text Box 17"/>
          <p:cNvSpPr txBox="1">
            <a:spLocks noChangeArrowheads="1"/>
          </p:cNvSpPr>
          <p:nvPr/>
        </p:nvSpPr>
        <p:spPr bwMode="auto">
          <a:xfrm>
            <a:off x="864342" y="438319"/>
            <a:ext cx="463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dirty="0">
                <a:solidFill>
                  <a:srgbClr val="00B050"/>
                </a:solidFill>
                <a:latin typeface="Symbol" pitchFamily="18" charset="2"/>
                <a:ea typeface="宋体" charset="-122"/>
              </a:rPr>
              <a:t>2</a:t>
            </a:r>
          </a:p>
        </p:txBody>
      </p:sp>
      <p:sp>
        <p:nvSpPr>
          <p:cNvPr id="70663" name="Text Box 18"/>
          <p:cNvSpPr txBox="1">
            <a:spLocks noChangeArrowheads="1"/>
          </p:cNvSpPr>
          <p:nvPr/>
        </p:nvSpPr>
        <p:spPr bwMode="auto">
          <a:xfrm>
            <a:off x="7235825" y="546100"/>
            <a:ext cx="463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a:solidFill>
                  <a:srgbClr val="00B050"/>
                </a:solidFill>
                <a:latin typeface="Symbol" pitchFamily="18" charset="2"/>
                <a:ea typeface="宋体" charset="-122"/>
              </a:rPr>
              <a:t>6</a:t>
            </a:r>
          </a:p>
        </p:txBody>
      </p:sp>
      <p:sp>
        <p:nvSpPr>
          <p:cNvPr id="70664" name="Text Box 19"/>
          <p:cNvSpPr txBox="1">
            <a:spLocks noChangeArrowheads="1"/>
          </p:cNvSpPr>
          <p:nvPr/>
        </p:nvSpPr>
        <p:spPr bwMode="auto">
          <a:xfrm>
            <a:off x="3421317" y="2406918"/>
            <a:ext cx="742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dirty="0">
                <a:solidFill>
                  <a:srgbClr val="00B050"/>
                </a:solidFill>
                <a:latin typeface="Symbol" pitchFamily="18" charset="2"/>
                <a:ea typeface="宋体" charset="-122"/>
              </a:rPr>
              <a:t>10</a:t>
            </a:r>
          </a:p>
        </p:txBody>
      </p:sp>
      <p:sp>
        <p:nvSpPr>
          <p:cNvPr id="70665" name="Text Box 20"/>
          <p:cNvSpPr txBox="1">
            <a:spLocks noChangeArrowheads="1"/>
          </p:cNvSpPr>
          <p:nvPr/>
        </p:nvSpPr>
        <p:spPr bwMode="auto">
          <a:xfrm>
            <a:off x="4211960" y="4890244"/>
            <a:ext cx="1008111"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dirty="0">
                <a:solidFill>
                  <a:srgbClr val="00B050"/>
                </a:solidFill>
                <a:latin typeface="Symbol" pitchFamily="18" charset="2"/>
                <a:ea typeface="宋体" charset="-122"/>
              </a:rPr>
              <a:t>14</a:t>
            </a:r>
          </a:p>
        </p:txBody>
      </p:sp>
      <p:sp>
        <p:nvSpPr>
          <p:cNvPr id="70666" name="Line 21"/>
          <p:cNvSpPr>
            <a:spLocks noChangeShapeType="1"/>
          </p:cNvSpPr>
          <p:nvPr/>
        </p:nvSpPr>
        <p:spPr bwMode="auto">
          <a:xfrm>
            <a:off x="715117" y="1124744"/>
            <a:ext cx="762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667" name="Line 22"/>
          <p:cNvSpPr>
            <a:spLocks noChangeShapeType="1"/>
          </p:cNvSpPr>
          <p:nvPr/>
        </p:nvSpPr>
        <p:spPr bwMode="auto">
          <a:xfrm>
            <a:off x="6046654" y="1200319"/>
            <a:ext cx="2667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668" name="Line 23"/>
          <p:cNvSpPr>
            <a:spLocks noChangeShapeType="1"/>
          </p:cNvSpPr>
          <p:nvPr/>
        </p:nvSpPr>
        <p:spPr bwMode="auto">
          <a:xfrm>
            <a:off x="1703254" y="3168918"/>
            <a:ext cx="4343400" cy="0"/>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669" name="Line 24"/>
          <p:cNvSpPr>
            <a:spLocks noChangeShapeType="1"/>
          </p:cNvSpPr>
          <p:nvPr/>
        </p:nvSpPr>
        <p:spPr bwMode="auto">
          <a:xfrm flipV="1">
            <a:off x="1619672" y="5487144"/>
            <a:ext cx="6231103" cy="30088"/>
          </a:xfrm>
          <a:prstGeom prst="line">
            <a:avLst/>
          </a:prstGeom>
          <a:noFill/>
          <a:ln w="952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70670" name="Text Box 25"/>
          <p:cNvSpPr txBox="1">
            <a:spLocks noChangeArrowheads="1"/>
          </p:cNvSpPr>
          <p:nvPr/>
        </p:nvSpPr>
        <p:spPr bwMode="auto">
          <a:xfrm>
            <a:off x="103312" y="19819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1</a:t>
            </a:r>
          </a:p>
        </p:txBody>
      </p:sp>
      <p:sp>
        <p:nvSpPr>
          <p:cNvPr id="70671" name="Text Box 26"/>
          <p:cNvSpPr txBox="1">
            <a:spLocks noChangeArrowheads="1"/>
          </p:cNvSpPr>
          <p:nvPr/>
        </p:nvSpPr>
        <p:spPr bwMode="auto">
          <a:xfrm>
            <a:off x="103312" y="28963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3</a:t>
            </a:r>
          </a:p>
        </p:txBody>
      </p:sp>
      <p:sp>
        <p:nvSpPr>
          <p:cNvPr id="70672" name="Text Box 27"/>
          <p:cNvSpPr txBox="1">
            <a:spLocks noChangeArrowheads="1"/>
          </p:cNvSpPr>
          <p:nvPr/>
        </p:nvSpPr>
        <p:spPr bwMode="auto">
          <a:xfrm>
            <a:off x="103312" y="24391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2</a:t>
            </a:r>
          </a:p>
        </p:txBody>
      </p:sp>
      <p:sp>
        <p:nvSpPr>
          <p:cNvPr id="70673" name="Text Box 28"/>
          <p:cNvSpPr txBox="1">
            <a:spLocks noChangeArrowheads="1"/>
          </p:cNvSpPr>
          <p:nvPr/>
        </p:nvSpPr>
        <p:spPr bwMode="auto">
          <a:xfrm>
            <a:off x="103312" y="33535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4</a:t>
            </a:r>
          </a:p>
        </p:txBody>
      </p:sp>
      <p:sp>
        <p:nvSpPr>
          <p:cNvPr id="70674" name="Text Box 29"/>
          <p:cNvSpPr txBox="1">
            <a:spLocks noChangeArrowheads="1"/>
          </p:cNvSpPr>
          <p:nvPr/>
        </p:nvSpPr>
        <p:spPr bwMode="auto">
          <a:xfrm>
            <a:off x="103312" y="37345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5</a:t>
            </a:r>
          </a:p>
        </p:txBody>
      </p:sp>
      <p:sp>
        <p:nvSpPr>
          <p:cNvPr id="70675" name="Text Box 30"/>
          <p:cNvSpPr txBox="1">
            <a:spLocks noChangeArrowheads="1"/>
          </p:cNvSpPr>
          <p:nvPr/>
        </p:nvSpPr>
        <p:spPr bwMode="auto">
          <a:xfrm>
            <a:off x="27112" y="1448544"/>
            <a:ext cx="4635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sz="4400">
                <a:solidFill>
                  <a:srgbClr val="FFFF00"/>
                </a:solidFill>
                <a:latin typeface="宋体" charset="-122"/>
                <a:ea typeface="宋体" charset="-122"/>
              </a:rPr>
              <a:t>n</a:t>
            </a:r>
          </a:p>
        </p:txBody>
      </p:sp>
      <p:sp>
        <p:nvSpPr>
          <p:cNvPr id="70676" name="Text Box 31"/>
          <p:cNvSpPr txBox="1">
            <a:spLocks noChangeArrowheads="1"/>
          </p:cNvSpPr>
          <p:nvPr/>
        </p:nvSpPr>
        <p:spPr bwMode="auto">
          <a:xfrm>
            <a:off x="103312" y="45727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7</a:t>
            </a:r>
          </a:p>
        </p:txBody>
      </p:sp>
      <p:sp>
        <p:nvSpPr>
          <p:cNvPr id="70677" name="Text Box 32"/>
          <p:cNvSpPr txBox="1">
            <a:spLocks noChangeArrowheads="1"/>
          </p:cNvSpPr>
          <p:nvPr/>
        </p:nvSpPr>
        <p:spPr bwMode="auto">
          <a:xfrm>
            <a:off x="103312" y="4191744"/>
            <a:ext cx="3619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133984"/>
                </a:solidFill>
                <a:latin typeface="Arial" charset="0"/>
                <a:ea typeface="华文新魏" pitchFamily="2" charset="-122"/>
              </a:defRPr>
            </a:lvl1pPr>
            <a:lvl2pPr marL="742950" indent="-285750">
              <a:defRPr sz="2800">
                <a:solidFill>
                  <a:srgbClr val="133984"/>
                </a:solidFill>
                <a:latin typeface="Arial" charset="0"/>
                <a:ea typeface="华文新魏" pitchFamily="2" charset="-122"/>
              </a:defRPr>
            </a:lvl2pPr>
            <a:lvl3pPr marL="1143000" indent="-228600">
              <a:defRPr sz="2800">
                <a:solidFill>
                  <a:srgbClr val="133984"/>
                </a:solidFill>
                <a:latin typeface="Arial" charset="0"/>
                <a:ea typeface="华文新魏" pitchFamily="2" charset="-122"/>
              </a:defRPr>
            </a:lvl3pPr>
            <a:lvl4pPr marL="1600200" indent="-228600">
              <a:defRPr sz="2800">
                <a:solidFill>
                  <a:srgbClr val="133984"/>
                </a:solidFill>
                <a:latin typeface="Arial" charset="0"/>
                <a:ea typeface="华文新魏" pitchFamily="2" charset="-122"/>
              </a:defRPr>
            </a:lvl4pPr>
            <a:lvl5pPr marL="2057400" indent="-228600">
              <a:defRPr sz="2800">
                <a:solidFill>
                  <a:srgbClr val="133984"/>
                </a:solidFill>
                <a:latin typeface="Arial" charset="0"/>
                <a:ea typeface="华文新魏" pitchFamily="2" charset="-122"/>
              </a:defRPr>
            </a:lvl5pPr>
            <a:lvl6pPr marL="25146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6pPr>
            <a:lvl7pPr marL="29718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7pPr>
            <a:lvl8pPr marL="34290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8pPr>
            <a:lvl9pPr marL="3886200" indent="-228600" eaLnBrk="0" fontAlgn="base" hangingPunct="0">
              <a:lnSpc>
                <a:spcPct val="110000"/>
              </a:lnSpc>
              <a:spcBef>
                <a:spcPct val="20000"/>
              </a:spcBef>
              <a:spcAft>
                <a:spcPct val="0"/>
              </a:spcAft>
              <a:buSzPct val="120000"/>
              <a:buChar char="•"/>
              <a:defRPr sz="2800">
                <a:solidFill>
                  <a:srgbClr val="133984"/>
                </a:solidFill>
                <a:latin typeface="Arial" charset="0"/>
                <a:ea typeface="华文新魏" pitchFamily="2" charset="-122"/>
              </a:defRPr>
            </a:lvl9pPr>
          </a:lstStyle>
          <a:p>
            <a:pPr algn="ctr" eaLnBrk="1" hangingPunct="1">
              <a:lnSpc>
                <a:spcPct val="100000"/>
              </a:lnSpc>
              <a:spcBef>
                <a:spcPct val="0"/>
              </a:spcBef>
              <a:buSzTx/>
              <a:buFontTx/>
              <a:buNone/>
            </a:pPr>
            <a:r>
              <a:rPr lang="en-US" altLang="zh-CN">
                <a:solidFill>
                  <a:srgbClr val="FFFF00"/>
                </a:solidFill>
                <a:latin typeface="Times New Roman" pitchFamily="18" charset="0"/>
                <a:ea typeface="宋体" charset="-122"/>
              </a:rPr>
              <a:t>6</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en-US" altLang="zh-CN" smtClean="0"/>
              <a:t>X</a:t>
            </a:r>
            <a:r>
              <a:rPr lang="zh-CN" altLang="en-US" smtClean="0"/>
              <a:t>射线来源之一</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8313" y="1052736"/>
                <a:ext cx="8229600" cy="5616624"/>
              </a:xfrm>
            </p:spPr>
            <p:txBody>
              <a:bodyPr>
                <a:normAutofit fontScale="85000" lnSpcReduction="10000"/>
              </a:bodyPr>
              <a:lstStyle/>
              <a:p>
                <a:r>
                  <a:rPr lang="en-US" altLang="zh-CN" dirty="0" smtClean="0"/>
                  <a:t>X</a:t>
                </a:r>
                <a:r>
                  <a:rPr lang="zh-CN" altLang="en-US" dirty="0" smtClean="0"/>
                  <a:t>射线</a:t>
                </a:r>
                <a:r>
                  <a:rPr lang="zh-CN" altLang="en-US" dirty="0" smtClean="0"/>
                  <a:t>能量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 0.01~10</m:t>
                      </m:r>
                      <m:r>
                        <a:rPr lang="en-US" altLang="zh-CN" b="0" i="1" smtClean="0">
                          <a:latin typeface="Cambria Math" panose="02040503050406030204" pitchFamily="18" charset="0"/>
                        </a:rPr>
                        <m:t>𝑛𝑚</m:t>
                      </m:r>
                      <m:r>
                        <a:rPr lang="en-US" altLang="zh-CN" b="0" i="1" smtClean="0">
                          <a:latin typeface="Cambria Math" panose="02040503050406030204" pitchFamily="18" charset="0"/>
                        </a:rPr>
                        <m:t>,  </m:t>
                      </m:r>
                      <m:r>
                        <a:rPr lang="en-US" altLang="zh-CN" b="0" i="1" smtClean="0">
                          <a:latin typeface="Cambria Math" panose="02040503050406030204" pitchFamily="18" charset="0"/>
                        </a:rPr>
                        <m:t>𝜈</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19</m:t>
                          </m:r>
                        </m:sup>
                      </m:sSup>
                      <m:r>
                        <a:rPr lang="en-US" altLang="zh-CN" i="1">
                          <a:latin typeface="Cambria Math" panose="02040503050406030204" pitchFamily="18" charset="0"/>
                        </a:rPr>
                        <m:t>~</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16</m:t>
                          </m:r>
                        </m:sup>
                      </m:sSup>
                      <m:r>
                        <a:rPr lang="en-US" altLang="zh-CN" b="0" i="1" smtClean="0">
                          <a:latin typeface="Cambria Math" panose="02040503050406030204" pitchFamily="18" charset="0"/>
                        </a:rPr>
                        <m:t>𝐻𝑧</m:t>
                      </m:r>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𝜈</m:t>
                      </m:r>
                      <m:r>
                        <a:rPr lang="en-US" altLang="zh-CN" b="0" i="1" smtClean="0">
                          <a:latin typeface="Cambria Math" panose="02040503050406030204" pitchFamily="18" charset="0"/>
                        </a:rPr>
                        <m:t>    100</m:t>
                      </m:r>
                      <m:r>
                        <a:rPr lang="en-US" altLang="zh-CN" b="0" i="1" smtClean="0">
                          <a:latin typeface="Cambria Math" panose="02040503050406030204" pitchFamily="18" charset="0"/>
                        </a:rPr>
                        <m:t>𝑒𝑉</m:t>
                      </m:r>
                      <m:r>
                        <a:rPr lang="en-US" altLang="zh-CN" b="0" i="1" smtClean="0">
                          <a:latin typeface="Cambria Math" panose="02040503050406030204" pitchFamily="18" charset="0"/>
                        </a:rPr>
                        <m:t>~100</m:t>
                      </m:r>
                      <m:r>
                        <a:rPr lang="en-US" altLang="zh-CN" b="0" i="1" smtClean="0">
                          <a:latin typeface="Cambria Math" panose="02040503050406030204" pitchFamily="18" charset="0"/>
                        </a:rPr>
                        <m:t>𝐾𝑒𝑉</m:t>
                      </m:r>
                    </m:oMath>
                  </m:oMathPara>
                </a14:m>
                <a:endParaRPr lang="en-US" altLang="zh-CN" dirty="0" smtClean="0"/>
              </a:p>
              <a:p>
                <a:r>
                  <a:rPr lang="zh-CN" altLang="en-US" dirty="0" smtClean="0"/>
                  <a:t>氢原子基态能级</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4</m:t>
                              </m:r>
                            </m:sup>
                          </m:sSup>
                        </m:num>
                        <m:den>
                          <m:r>
                            <a:rPr lang="en-US" altLang="zh-CN" b="0" i="1" smtClean="0">
                              <a:latin typeface="Cambria Math" panose="02040503050406030204" pitchFamily="18" charset="0"/>
                            </a:rPr>
                            <m:t>8</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𝜀</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=−13.6</m:t>
                      </m:r>
                      <m:r>
                        <a:rPr lang="en-US" altLang="zh-CN" b="0" i="1" smtClean="0">
                          <a:latin typeface="Cambria Math" panose="02040503050406030204" pitchFamily="18" charset="0"/>
                        </a:rPr>
                        <m:t>𝑒𝑉</m:t>
                      </m:r>
                    </m:oMath>
                  </m:oMathPara>
                </a14:m>
                <a:endParaRPr lang="en-US" altLang="zh-CN" dirty="0" smtClean="0"/>
              </a:p>
              <a:p>
                <a:r>
                  <a:rPr lang="zh-CN" altLang="en-US" dirty="0" smtClean="0"/>
                  <a:t>类氢原子：经电离后仅剩一个电子的原子</a:t>
                </a:r>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1</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m:t>
                          </m:r>
                          <m:sSup>
                            <m:sSupPr>
                              <m:ctrlPr>
                                <a:rPr lang="en-US" altLang="zh-CN" b="0" i="1" smtClean="0">
                                  <a:solidFill>
                                    <a:srgbClr val="FFFF00"/>
                                  </a:solidFill>
                                  <a:latin typeface="Cambria Math" panose="02040503050406030204" pitchFamily="18" charset="0"/>
                                </a:rPr>
                              </m:ctrlPr>
                            </m:sSupPr>
                            <m:e>
                              <m:r>
                                <a:rPr lang="en-US" altLang="zh-CN" b="0" i="1" smtClean="0">
                                  <a:solidFill>
                                    <a:srgbClr val="FFFF00"/>
                                  </a:solidFill>
                                  <a:latin typeface="Cambria Math" panose="02040503050406030204" pitchFamily="18" charset="0"/>
                                </a:rPr>
                                <m:t>𝑧</m:t>
                              </m:r>
                            </m:e>
                            <m:sup>
                              <m:r>
                                <a:rPr lang="en-US" altLang="zh-CN" b="0" i="1" smtClean="0">
                                  <a:solidFill>
                                    <a:srgbClr val="FFFF00"/>
                                  </a:solidFill>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4</m:t>
                              </m:r>
                            </m:sup>
                          </m:sSup>
                        </m:num>
                        <m:den>
                          <m:r>
                            <a:rPr lang="en-US" altLang="zh-CN" i="1">
                              <a:latin typeface="Cambria Math" panose="02040503050406030204" pitchFamily="18" charset="0"/>
                            </a:rPr>
                            <m:t>8</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𝜀</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i="1">
                                  <a:latin typeface="Cambria Math" panose="02040503050406030204" pitchFamily="18" charset="0"/>
                                </a:rPr>
                                <m:t>2</m:t>
                              </m:r>
                            </m:sup>
                          </m:sSup>
                        </m:den>
                      </m:f>
                      <m:r>
                        <a:rPr lang="en-US" altLang="zh-CN" i="1">
                          <a:latin typeface="Cambria Math" panose="02040503050406030204" pitchFamily="18" charset="0"/>
                        </a:rPr>
                        <m:t>=−13.6</m:t>
                      </m:r>
                      <m:sSup>
                        <m:sSupPr>
                          <m:ctrlPr>
                            <a:rPr lang="en-US" altLang="zh-CN" b="0" i="1" smtClean="0">
                              <a:solidFill>
                                <a:srgbClr val="FFFF00"/>
                              </a:solidFill>
                              <a:latin typeface="Cambria Math" panose="02040503050406030204" pitchFamily="18" charset="0"/>
                            </a:rPr>
                          </m:ctrlPr>
                        </m:sSupPr>
                        <m:e>
                          <m:r>
                            <a:rPr lang="en-US" altLang="zh-CN" b="0" i="1" smtClean="0">
                              <a:solidFill>
                                <a:srgbClr val="FFFF00"/>
                              </a:solidFill>
                              <a:latin typeface="Cambria Math" panose="02040503050406030204" pitchFamily="18" charset="0"/>
                            </a:rPr>
                            <m:t>𝑧</m:t>
                          </m:r>
                        </m:e>
                        <m:sup>
                          <m:r>
                            <a:rPr lang="en-US" altLang="zh-CN" b="0" i="1" smtClean="0">
                              <a:solidFill>
                                <a:srgbClr val="FFFF00"/>
                              </a:solidFill>
                              <a:latin typeface="Cambria Math" panose="02040503050406030204" pitchFamily="18" charset="0"/>
                            </a:rPr>
                            <m:t>2</m:t>
                          </m:r>
                        </m:sup>
                      </m:sSup>
                      <m:r>
                        <a:rPr lang="en-US" altLang="zh-CN" i="1">
                          <a:latin typeface="Cambria Math" panose="02040503050406030204" pitchFamily="18" charset="0"/>
                        </a:rPr>
                        <m:t>𝑒𝑉</m:t>
                      </m:r>
                    </m:oMath>
                  </m:oMathPara>
                </a14:m>
                <a:endParaRPr lang="en-US" altLang="zh-CN" dirty="0" smtClean="0"/>
              </a:p>
              <a:p>
                <a:pPr lvl="1"/>
                <a:r>
                  <a:rPr lang="en-US" altLang="zh-CN" dirty="0" smtClean="0"/>
                  <a:t>z </a:t>
                </a:r>
                <a:r>
                  <a:rPr lang="zh-CN" altLang="en-US" dirty="0" smtClean="0"/>
                  <a:t>原子序数</a:t>
                </a:r>
                <a:endParaRPr lang="en-US" altLang="zh-CN" dirty="0" smtClean="0"/>
              </a:p>
              <a:p>
                <a:pPr lvl="1"/>
                <a:r>
                  <a:rPr lang="en-US" altLang="zh-CN" dirty="0" smtClean="0"/>
                  <a:t>z</a:t>
                </a:r>
                <a:r>
                  <a:rPr lang="zh-CN" altLang="en-US" dirty="0" smtClean="0"/>
                  <a:t>大时，类氢原子基态能级能量达到</a:t>
                </a:r>
                <a:r>
                  <a:rPr lang="en-US" altLang="zh-CN" dirty="0" smtClean="0"/>
                  <a:t>X</a:t>
                </a:r>
                <a:r>
                  <a:rPr lang="zh-CN" altLang="en-US" dirty="0" smtClean="0"/>
                  <a:t>射线能量</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8313" y="1052736"/>
                <a:ext cx="8229600" cy="5616624"/>
              </a:xfrm>
              <a:blipFill>
                <a:blip r:embed="rId3"/>
                <a:stretch>
                  <a:fillRect l="-81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smtClean="0"/>
              <a:t>X</a:t>
            </a:r>
            <a:r>
              <a:rPr lang="zh-CN" altLang="en-US" smtClean="0"/>
              <a:t>射线来源之一</a:t>
            </a:r>
          </a:p>
        </p:txBody>
      </p:sp>
      <p:sp>
        <p:nvSpPr>
          <p:cNvPr id="3" name="内容占位符 2"/>
          <p:cNvSpPr>
            <a:spLocks noGrp="1"/>
          </p:cNvSpPr>
          <p:nvPr>
            <p:ph idx="1"/>
          </p:nvPr>
        </p:nvSpPr>
        <p:spPr>
          <a:xfrm>
            <a:off x="468313" y="908050"/>
            <a:ext cx="8229600" cy="5545286"/>
          </a:xfrm>
        </p:spPr>
        <p:txBody>
          <a:bodyPr>
            <a:normAutofit fontScale="92500" lnSpcReduction="10000"/>
          </a:bodyPr>
          <a:lstStyle/>
          <a:p>
            <a:r>
              <a:rPr lang="zh-CN" altLang="en-US" dirty="0" smtClean="0"/>
              <a:t>大原子序数原子若发生高能级电子跃迁到基态则能发出</a:t>
            </a:r>
            <a:r>
              <a:rPr lang="en-US" altLang="zh-CN" dirty="0" smtClean="0"/>
              <a:t>X</a:t>
            </a:r>
            <a:r>
              <a:rPr lang="zh-CN" altLang="en-US" dirty="0" smtClean="0"/>
              <a:t>射线</a:t>
            </a:r>
            <a:endParaRPr lang="en-US" altLang="zh-CN" dirty="0" smtClean="0"/>
          </a:p>
          <a:p>
            <a:r>
              <a:rPr lang="zh-CN" altLang="en-US" dirty="0" smtClean="0"/>
              <a:t>基态通常已被占据，需设法将其空出</a:t>
            </a:r>
            <a:endParaRPr lang="en-US" altLang="zh-CN" dirty="0" smtClean="0"/>
          </a:p>
          <a:p>
            <a:r>
              <a:rPr lang="zh-CN" altLang="en-US" dirty="0" smtClean="0"/>
              <a:t>高能（</a:t>
            </a:r>
            <a:r>
              <a:rPr lang="en-US" altLang="zh-CN" dirty="0" err="1" smtClean="0"/>
              <a:t>keV</a:t>
            </a:r>
            <a:r>
              <a:rPr lang="zh-CN" altLang="en-US" dirty="0" smtClean="0"/>
              <a:t>）电子碰撞原子</a:t>
            </a:r>
            <a:endParaRPr lang="en-US" altLang="zh-CN" dirty="0" smtClean="0"/>
          </a:p>
          <a:p>
            <a:r>
              <a:rPr lang="zh-CN" altLang="en-US" dirty="0" smtClean="0"/>
              <a:t>由于原子质量远高于电子，因此高能电子能量一般不会转换成原子动能</a:t>
            </a:r>
            <a:endParaRPr lang="en-US" altLang="zh-CN" dirty="0" smtClean="0"/>
          </a:p>
          <a:p>
            <a:r>
              <a:rPr lang="zh-CN" altLang="en-US" dirty="0" smtClean="0"/>
              <a:t>电子受原子散射，速度发生变化会发出</a:t>
            </a:r>
            <a:r>
              <a:rPr lang="en-US" altLang="zh-CN" dirty="0" smtClean="0"/>
              <a:t>X</a:t>
            </a:r>
            <a:r>
              <a:rPr lang="zh-CN" altLang="en-US" dirty="0" smtClean="0"/>
              <a:t>射线</a:t>
            </a:r>
            <a:endParaRPr lang="en-US" altLang="zh-CN" dirty="0" smtClean="0"/>
          </a:p>
          <a:p>
            <a:pPr lvl="1"/>
            <a:r>
              <a:rPr lang="zh-CN" altLang="en-US" dirty="0" smtClean="0"/>
              <a:t>这种辐射称韧致辐射</a:t>
            </a:r>
            <a:endParaRPr lang="en-US" altLang="zh-CN" dirty="0" smtClean="0"/>
          </a:p>
          <a:p>
            <a:r>
              <a:rPr lang="zh-CN" altLang="en-US" dirty="0" smtClean="0"/>
              <a:t>原子中的电子被撞后被激发到高轨道</a:t>
            </a:r>
            <a:endParaRPr lang="en-US" altLang="zh-CN" dirty="0" smtClean="0"/>
          </a:p>
          <a:p>
            <a:r>
              <a:rPr lang="zh-CN" altLang="en-US" dirty="0" smtClean="0"/>
              <a:t>被激发原子会自发跃迁回低轨道，同时放出射线</a:t>
            </a:r>
            <a:endParaRPr lang="en-US" altLang="zh-CN" dirty="0" smtClean="0"/>
          </a:p>
          <a:p>
            <a:pPr lvl="1"/>
            <a:r>
              <a:rPr lang="zh-CN" altLang="en-US" dirty="0" smtClean="0"/>
              <a:t>会出现特征</a:t>
            </a:r>
            <a:r>
              <a:rPr lang="en-US" altLang="zh-CN" dirty="0" smtClean="0"/>
              <a:t>X</a:t>
            </a:r>
            <a:r>
              <a:rPr lang="zh-CN" altLang="en-US" dirty="0" smtClean="0"/>
              <a:t>射线谱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971550" y="179388"/>
            <a:ext cx="8172450" cy="688975"/>
          </a:xfrm>
        </p:spPr>
        <p:txBody>
          <a:bodyPr/>
          <a:lstStyle/>
          <a:p>
            <a:r>
              <a:rPr lang="zh-CN" altLang="en-US" smtClean="0"/>
              <a:t>高能电子碰撞原子后产生的</a:t>
            </a:r>
            <a:r>
              <a:rPr lang="en-US" altLang="zh-CN" smtClean="0"/>
              <a:t>X</a:t>
            </a:r>
            <a:r>
              <a:rPr lang="zh-CN" altLang="en-US" smtClean="0"/>
              <a:t>射线谱</a:t>
            </a:r>
          </a:p>
        </p:txBody>
      </p:sp>
      <p:sp>
        <p:nvSpPr>
          <p:cNvPr id="3" name="内容占位符 2"/>
          <p:cNvSpPr>
            <a:spLocks noGrp="1"/>
          </p:cNvSpPr>
          <p:nvPr>
            <p:ph idx="1"/>
          </p:nvPr>
        </p:nvSpPr>
        <p:spPr>
          <a:xfrm>
            <a:off x="468313" y="1196975"/>
            <a:ext cx="8229600" cy="5065713"/>
          </a:xfrm>
        </p:spPr>
        <p:txBody>
          <a:bodyPr/>
          <a:lstStyle/>
          <a:p>
            <a:r>
              <a:rPr lang="zh-CN" altLang="en-US" smtClean="0"/>
              <a:t>存在最短波长，对应于能量一次性转换</a:t>
            </a:r>
            <a:endParaRPr lang="en-US" altLang="zh-CN" smtClean="0"/>
          </a:p>
          <a:p>
            <a:r>
              <a:rPr lang="zh-CN" altLang="en-US" smtClean="0"/>
              <a:t>连续</a:t>
            </a:r>
            <a:r>
              <a:rPr lang="en-US" altLang="zh-CN" smtClean="0"/>
              <a:t>X</a:t>
            </a:r>
            <a:r>
              <a:rPr lang="zh-CN" altLang="en-US" smtClean="0"/>
              <a:t>射线谱对应于多次碰撞对应的韧致辐射</a:t>
            </a:r>
          </a:p>
        </p:txBody>
      </p:sp>
      <p:pic>
        <p:nvPicPr>
          <p:cNvPr id="737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2630488"/>
            <a:ext cx="4144963" cy="3894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244850"/>
            <a:ext cx="3152775"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4755" name="内容占位符 2"/>
              <p:cNvSpPr>
                <a:spLocks noGrp="1"/>
              </p:cNvSpPr>
              <p:nvPr>
                <p:ph idx="1"/>
              </p:nvPr>
            </p:nvSpPr>
            <p:spPr>
              <a:xfrm>
                <a:off x="468313" y="1052513"/>
                <a:ext cx="4607743" cy="5065712"/>
              </a:xfrm>
            </p:spPr>
            <p:txBody>
              <a:bodyPr/>
              <a:lstStyle/>
              <a:p>
                <a:r>
                  <a:rPr lang="zh-CN" altLang="en-US" dirty="0" smtClean="0"/>
                  <a:t>特征峰对应于基态电子被激发后留下空位，之后</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3</m:t>
                    </m:r>
                  </m:oMath>
                </a14:m>
                <a:r>
                  <a:rPr lang="zh-CN" altLang="en-US" dirty="0" smtClean="0"/>
                  <a:t>能级上电子自发跃迁到基态后的辐射</a:t>
                </a:r>
              </a:p>
            </p:txBody>
          </p:sp>
        </mc:Choice>
        <mc:Fallback>
          <p:sp>
            <p:nvSpPr>
              <p:cNvPr id="74755" name="内容占位符 2"/>
              <p:cNvSpPr>
                <a:spLocks noGrp="1" noRot="1" noChangeAspect="1" noMove="1" noResize="1" noEditPoints="1" noAdjustHandles="1" noChangeArrowheads="1" noChangeShapeType="1" noTextEdit="1"/>
              </p:cNvSpPr>
              <p:nvPr>
                <p:ph idx="1"/>
              </p:nvPr>
            </p:nvSpPr>
            <p:spPr>
              <a:xfrm>
                <a:off x="468313" y="1052513"/>
                <a:ext cx="4607743" cy="5065712"/>
              </a:xfrm>
              <a:blipFill>
                <a:blip r:embed="rId2"/>
                <a:stretch>
                  <a:fillRect l="-2116"/>
                </a:stretch>
              </a:blipFill>
            </p:spPr>
            <p:txBody>
              <a:bodyPr/>
              <a:lstStyle/>
              <a:p>
                <a:r>
                  <a:rPr lang="zh-CN" altLang="en-US">
                    <a:noFill/>
                  </a:rPr>
                  <a:t> </a:t>
                </a:r>
              </a:p>
            </p:txBody>
          </p:sp>
        </mc:Fallback>
      </mc:AlternateContent>
      <p:pic>
        <p:nvPicPr>
          <p:cNvPr id="747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287" y="1052512"/>
            <a:ext cx="3559949" cy="5472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激光</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750" y="981075"/>
                <a:ext cx="3816226" cy="5256237"/>
              </a:xfrm>
            </p:spPr>
            <p:txBody>
              <a:bodyPr>
                <a:noAutofit/>
              </a:bodyPr>
              <a:lstStyle/>
              <a:p>
                <a:r>
                  <a:rPr lang="zh-CN" altLang="en-US" dirty="0" smtClean="0"/>
                  <a:t>单色性</a:t>
                </a:r>
                <a:endParaRPr lang="en-US" altLang="zh-CN" dirty="0" smtClean="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𝜆</m:t>
                          </m:r>
                        </m:num>
                        <m:den>
                          <m:r>
                            <a:rPr lang="en-US" altLang="zh-CN" b="0" i="1" smtClean="0">
                              <a:latin typeface="Cambria Math" panose="02040503050406030204" pitchFamily="18" charset="0"/>
                            </a:rPr>
                            <m:t>𝜆</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−15</m:t>
                          </m:r>
                        </m:sup>
                      </m:sSup>
                    </m:oMath>
                  </m:oMathPara>
                </a14:m>
                <a:endParaRPr lang="en-US" altLang="zh-CN" dirty="0" smtClean="0"/>
              </a:p>
              <a:p>
                <a:r>
                  <a:rPr lang="zh-CN" altLang="en-US" dirty="0" smtClean="0"/>
                  <a:t>高度相干</a:t>
                </a:r>
                <a:endParaRPr lang="en-US" altLang="zh-CN" dirty="0" smtClean="0"/>
              </a:p>
              <a:p>
                <a:pPr lvl="1"/>
                <a:r>
                  <a:rPr lang="zh-CN" altLang="en-US" dirty="0" smtClean="0"/>
                  <a:t>相干长度</a:t>
                </a:r>
                <a14:m>
                  <m:oMath xmlns:m="http://schemas.openxmlformats.org/officeDocument/2006/math">
                    <m:r>
                      <a:rPr lang="en-US" altLang="zh-CN" i="1" dirty="0" smtClean="0">
                        <a:latin typeface="Cambria Math" panose="02040503050406030204" pitchFamily="18" charset="0"/>
                      </a:rPr>
                      <m:t>~10</m:t>
                    </m:r>
                    <m:r>
                      <a:rPr lang="en-US" altLang="zh-CN" i="1" baseline="30000" dirty="0" smtClean="0">
                        <a:latin typeface="Cambria Math" panose="02040503050406030204" pitchFamily="18" charset="0"/>
                      </a:rPr>
                      <m:t>2</m:t>
                    </m:r>
                    <m:r>
                      <a:rPr lang="en-US" altLang="zh-CN" i="1" dirty="0" smtClean="0">
                        <a:latin typeface="Cambria Math" panose="02040503050406030204" pitchFamily="18" charset="0"/>
                      </a:rPr>
                      <m:t>𝑚</m:t>
                    </m:r>
                  </m:oMath>
                </a14:m>
                <a:endParaRPr lang="en-US" altLang="zh-CN" dirty="0" smtClean="0"/>
              </a:p>
              <a:p>
                <a:r>
                  <a:rPr lang="zh-CN" altLang="en-US" dirty="0" smtClean="0"/>
                  <a:t>高度方向性</a:t>
                </a:r>
                <a:endParaRPr lang="en-US" altLang="zh-CN" dirty="0" smtClean="0"/>
              </a:p>
              <a:p>
                <a:r>
                  <a:rPr lang="zh-CN" altLang="en-US" dirty="0" smtClean="0"/>
                  <a:t>可高度聚焦</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750" y="981075"/>
                <a:ext cx="3816226" cy="5256237"/>
              </a:xfrm>
              <a:blipFill>
                <a:blip r:embed="rId2"/>
                <a:stretch>
                  <a:fillRect l="-2556"/>
                </a:stretch>
              </a:blipFill>
            </p:spPr>
            <p:txBody>
              <a:bodyPr/>
              <a:lstStyle/>
              <a:p>
                <a:r>
                  <a:rPr lang="zh-CN" altLang="en-US">
                    <a:noFill/>
                  </a:rPr>
                  <a:t> </a:t>
                </a:r>
              </a:p>
            </p:txBody>
          </p:sp>
        </mc:Fallback>
      </mc:AlternateContent>
      <p:pic>
        <p:nvPicPr>
          <p:cNvPr id="112644" name="Picture 4" descr="Chirped Pulse Amplification i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196752"/>
            <a:ext cx="4945046" cy="465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2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自发辐射与受激辐射</a:t>
            </a:r>
          </a:p>
        </p:txBody>
      </p:sp>
      <p:sp>
        <p:nvSpPr>
          <p:cNvPr id="76803" name="内容占位符 2"/>
          <p:cNvSpPr>
            <a:spLocks noGrp="1"/>
          </p:cNvSpPr>
          <p:nvPr>
            <p:ph idx="1"/>
          </p:nvPr>
        </p:nvSpPr>
        <p:spPr>
          <a:xfrm>
            <a:off x="320675" y="1268413"/>
            <a:ext cx="3887788" cy="5065712"/>
          </a:xfrm>
        </p:spPr>
        <p:txBody>
          <a:bodyPr/>
          <a:lstStyle/>
          <a:p>
            <a:r>
              <a:rPr lang="zh-CN" altLang="en-US" smtClean="0"/>
              <a:t>原子可接受光子激发到高能级</a:t>
            </a:r>
            <a:endParaRPr lang="en-US" altLang="zh-CN" smtClean="0"/>
          </a:p>
          <a:p>
            <a:r>
              <a:rPr lang="zh-CN" altLang="en-US" smtClean="0"/>
              <a:t>高能级上的原子可自发跃迁回底能级并放出光子</a:t>
            </a:r>
            <a:endParaRPr lang="en-US" altLang="zh-CN" smtClean="0"/>
          </a:p>
          <a:p>
            <a:r>
              <a:rPr lang="zh-CN" altLang="en-US" smtClean="0"/>
              <a:t>也可因为外界光子的扰动受激辐射出光子</a:t>
            </a:r>
            <a:endParaRPr lang="en-US" altLang="zh-CN" smtClean="0"/>
          </a:p>
          <a:p>
            <a:pPr lvl="1"/>
            <a:r>
              <a:rPr lang="zh-CN" altLang="en-US" smtClean="0"/>
              <a:t>受激辐射出的光子与外界光子匹配</a:t>
            </a:r>
          </a:p>
        </p:txBody>
      </p:sp>
      <p:pic>
        <p:nvPicPr>
          <p:cNvPr id="768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463" y="1341438"/>
            <a:ext cx="4935537"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粒子数布居反转</a:t>
            </a:r>
          </a:p>
        </p:txBody>
      </p:sp>
      <mc:AlternateContent xmlns:mc="http://schemas.openxmlformats.org/markup-compatibility/2006">
        <mc:Choice xmlns:a14="http://schemas.microsoft.com/office/drawing/2010/main" Requires="a14">
          <p:sp>
            <p:nvSpPr>
              <p:cNvPr id="76803" name="内容占位符 2"/>
              <p:cNvSpPr>
                <a:spLocks noGrp="1"/>
              </p:cNvSpPr>
              <p:nvPr>
                <p:ph idx="1"/>
              </p:nvPr>
            </p:nvSpPr>
            <p:spPr>
              <a:xfrm>
                <a:off x="320675" y="908050"/>
                <a:ext cx="8428038" cy="5065713"/>
              </a:xfrm>
            </p:spPr>
            <p:txBody>
              <a:bodyPr>
                <a:normAutofit fontScale="92500"/>
              </a:bodyPr>
              <a:lstStyle/>
              <a:p>
                <a:pPr>
                  <a:defRPr/>
                </a:pPr>
                <a:r>
                  <a:rPr lang="zh-CN" altLang="en-US" dirty="0" smtClean="0"/>
                  <a:t>玻尔兹曼粒子数分布</a:t>
                </a:r>
                <a:endParaRPr lang="en-US" altLang="zh-CN" dirty="0" smtClean="0"/>
              </a:p>
              <a:p>
                <a:pPr marL="0" indent="0">
                  <a:buNone/>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0</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𝑘𝑇</m:t>
                          </m:r>
                        </m:sup>
                      </m:sSup>
                    </m:oMath>
                  </m:oMathPara>
                </a14:m>
                <a:endParaRPr lang="en-US" altLang="zh-CN" dirty="0"/>
              </a:p>
              <a:p>
                <a:pPr lvl="1">
                  <a:defRPr/>
                </a:pPr>
                <a:r>
                  <a:rPr lang="zh-CN" altLang="en-US" dirty="0" smtClean="0"/>
                  <a:t>处于高能级上的原子少于处于低能级的原子</a:t>
                </a:r>
                <a:endParaRPr lang="en-US" altLang="zh-CN" dirty="0" smtClean="0"/>
              </a:p>
              <a:p>
                <a:pPr lvl="1">
                  <a:defRPr/>
                </a:pPr>
                <a:r>
                  <a:rPr lang="zh-CN" altLang="en-US" dirty="0" smtClean="0"/>
                  <a:t>用光照等方法将处于低能级的原子激发到高能级上去造成高能级上原子多于低能级上原子的状态</a:t>
                </a:r>
                <a:endParaRPr lang="en-US" altLang="zh-CN" dirty="0" smtClean="0"/>
              </a:p>
              <a:p>
                <a:pPr lvl="2">
                  <a:defRPr/>
                </a:pPr>
                <a:r>
                  <a:rPr lang="zh-CN" altLang="en-US" sz="2400" dirty="0" smtClean="0">
                    <a:latin typeface="+mn-ea"/>
                    <a:ea typeface="+mn-ea"/>
                  </a:rPr>
                  <a:t>粒子数布居反转</a:t>
                </a:r>
                <a:endParaRPr lang="en-US" altLang="zh-CN" sz="2400" dirty="0">
                  <a:latin typeface="+mn-ea"/>
                  <a:ea typeface="+mn-ea"/>
                </a:endParaRPr>
              </a:p>
              <a:p>
                <a:pPr lvl="1">
                  <a:defRPr/>
                </a:pPr>
                <a:endParaRPr lang="en-US" altLang="zh-CN" dirty="0" smtClean="0"/>
              </a:p>
              <a:p>
                <a:pPr lvl="1">
                  <a:defRPr/>
                </a:pPr>
                <a:endParaRPr lang="en-US" altLang="zh-CN" dirty="0"/>
              </a:p>
              <a:p>
                <a:pPr lvl="1">
                  <a:defRPr/>
                </a:pPr>
                <a:r>
                  <a:rPr lang="zh-CN" altLang="en-US" dirty="0" smtClean="0"/>
                  <a:t>此时发射出的光子将多于吸收的光子，产生光子的净输出</a:t>
                </a:r>
              </a:p>
            </p:txBody>
          </p:sp>
        </mc:Choice>
        <mc:Fallback>
          <p:sp>
            <p:nvSpPr>
              <p:cNvPr id="76803" name="内容占位符 2"/>
              <p:cNvSpPr>
                <a:spLocks noGrp="1" noRot="1" noChangeAspect="1" noMove="1" noResize="1" noEditPoints="1" noAdjustHandles="1" noChangeArrowheads="1" noChangeShapeType="1" noTextEdit="1"/>
              </p:cNvSpPr>
              <p:nvPr>
                <p:ph idx="1"/>
              </p:nvPr>
            </p:nvSpPr>
            <p:spPr>
              <a:xfrm>
                <a:off x="320675" y="908050"/>
                <a:ext cx="8428038" cy="5065713"/>
              </a:xfrm>
              <a:blipFill>
                <a:blip r:embed="rId2"/>
                <a:stretch>
                  <a:fillRect l="-941" b="-602"/>
                </a:stretch>
              </a:blipFill>
            </p:spPr>
            <p:txBody>
              <a:bodyPr/>
              <a:lstStyle/>
              <a:p>
                <a:r>
                  <a:rPr lang="zh-CN" altLang="en-US">
                    <a:noFill/>
                  </a:rPr>
                  <a:t> </a:t>
                </a:r>
              </a:p>
            </p:txBody>
          </p:sp>
        </mc:Fallback>
      </mc:AlternateContent>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05426"/>
            <a:ext cx="2880345" cy="1534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078" y="3645024"/>
            <a:ext cx="2736553" cy="1457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6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氦氖气体激光器</a:t>
            </a:r>
          </a:p>
        </p:txBody>
      </p:sp>
      <p:sp>
        <p:nvSpPr>
          <p:cNvPr id="77827" name="内容占位符 2"/>
          <p:cNvSpPr>
            <a:spLocks noGrp="1"/>
          </p:cNvSpPr>
          <p:nvPr>
            <p:ph idx="1"/>
          </p:nvPr>
        </p:nvSpPr>
        <p:spPr>
          <a:xfrm>
            <a:off x="468313" y="1268413"/>
            <a:ext cx="4300537" cy="5065712"/>
          </a:xfrm>
        </p:spPr>
        <p:txBody>
          <a:bodyPr>
            <a:normAutofit fontScale="92500"/>
          </a:bodyPr>
          <a:lstStyle/>
          <a:p>
            <a:r>
              <a:rPr lang="en-US" altLang="zh-CN" smtClean="0"/>
              <a:t>5</a:t>
            </a:r>
            <a:r>
              <a:rPr lang="zh-CN" altLang="en-US" smtClean="0"/>
              <a:t>能级系统</a:t>
            </a:r>
            <a:endParaRPr lang="en-US" altLang="zh-CN" smtClean="0"/>
          </a:p>
          <a:p>
            <a:pPr lvl="1"/>
            <a:r>
              <a:rPr lang="zh-CN" altLang="en-US" smtClean="0"/>
              <a:t>将氦的基态激发到第三激发态</a:t>
            </a:r>
            <a:endParaRPr lang="en-US" altLang="zh-CN" smtClean="0"/>
          </a:p>
          <a:p>
            <a:pPr lvl="1"/>
            <a:r>
              <a:rPr lang="zh-CN" altLang="en-US" smtClean="0"/>
              <a:t>氦与氖碰撞使得氖的基态激发到第二激发态</a:t>
            </a:r>
            <a:endParaRPr lang="en-US" altLang="zh-CN" smtClean="0"/>
          </a:p>
          <a:p>
            <a:pPr lvl="1"/>
            <a:r>
              <a:rPr lang="zh-CN" altLang="en-US" smtClean="0"/>
              <a:t>通过受激辐射氖跳回第一激发态</a:t>
            </a:r>
            <a:endParaRPr lang="en-US" altLang="zh-CN" smtClean="0"/>
          </a:p>
          <a:p>
            <a:pPr lvl="1"/>
            <a:r>
              <a:rPr lang="zh-CN" altLang="en-US" smtClean="0"/>
              <a:t>通过自发辐射氖回到基态</a:t>
            </a:r>
            <a:endParaRPr lang="en-US" altLang="zh-CN" smtClean="0"/>
          </a:p>
          <a:p>
            <a:r>
              <a:rPr lang="zh-CN" altLang="en-US" smtClean="0"/>
              <a:t>利用谐振腔形成链式反应</a:t>
            </a:r>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850" y="5084763"/>
            <a:ext cx="3725863"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836613"/>
            <a:ext cx="4173538"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8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676456" cy="634082"/>
          </a:xfrm>
        </p:spPr>
        <p:txBody>
          <a:bodyPr>
            <a:noAutofit/>
          </a:bodyPr>
          <a:lstStyle/>
          <a:p>
            <a:r>
              <a:rPr lang="zh-CN" altLang="en-US" dirty="0" smtClean="0"/>
              <a:t>氢原子轨道角动量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7544" y="1052736"/>
                <a:ext cx="8229600" cy="5285184"/>
              </a:xfrm>
            </p:spPr>
            <p:txBody>
              <a:bodyPr>
                <a:noAutofit/>
              </a:bodyPr>
              <a:lstStyle/>
              <a:p>
                <a:pPr marL="0" indent="0">
                  <a:lnSpc>
                    <a:spcPct val="120000"/>
                  </a:lnSpc>
                  <a:buNone/>
                </a:pPr>
                <a:r>
                  <a:rPr lang="zh-CN" altLang="en-US" sz="2400" dirty="0" smtClean="0"/>
                  <a:t>角动量</a:t>
                </a:r>
                <a14:m>
                  <m:oMath xmlns:m="http://schemas.openxmlformats.org/officeDocument/2006/math">
                    <m:r>
                      <a:rPr lang="zh-CN" altLang="en-US" i="1">
                        <a:latin typeface="Cambria Math" panose="02040503050406030204" pitchFamily="18" charset="0"/>
                      </a:rPr>
                      <m:t>算符</m:t>
                    </m:r>
                    <m:r>
                      <a:rPr lang="en-US" altLang="zh-CN" b="0" i="1" smtClean="0">
                        <a:latin typeface="Cambria Math" panose="02040503050406030204" pitchFamily="18" charset="0"/>
                      </a:rPr>
                      <m:t>  </m:t>
                    </m:r>
                    <m:acc>
                      <m:accPr>
                        <m:chr m:val="̂"/>
                        <m:ctrlPr>
                          <a:rPr lang="en-US" altLang="zh-CN" sz="2400" i="1" dirty="0" smtClean="0">
                            <a:latin typeface="Cambria Math" panose="02040503050406030204" pitchFamily="18" charset="0"/>
                          </a:rPr>
                        </m:ctrlPr>
                      </m:accPr>
                      <m:e>
                        <m:acc>
                          <m:accPr>
                            <m:chr m:val="⃗"/>
                            <m:ctrlPr>
                              <a:rPr lang="en-US" altLang="zh-CN" sz="2400" i="1" dirty="0">
                                <a:latin typeface="Cambria Math" panose="02040503050406030204" pitchFamily="18" charset="0"/>
                              </a:rPr>
                            </m:ctrlPr>
                          </m:accPr>
                          <m:e>
                            <m:r>
                              <a:rPr lang="en-US" altLang="zh-CN" sz="2400" i="1" dirty="0">
                                <a:latin typeface="Cambria Math"/>
                              </a:rPr>
                              <m:t>𝑳</m:t>
                            </m:r>
                          </m:e>
                        </m:acc>
                      </m:e>
                    </m:acc>
                    <m:r>
                      <a:rPr lang="en-US" altLang="zh-CN" sz="2400" i="1" dirty="0">
                        <a:latin typeface="Cambria Math"/>
                      </a:rPr>
                      <m:t>=</m:t>
                    </m:r>
                    <m:acc>
                      <m:accPr>
                        <m:chr m:val="̂"/>
                        <m:ctrlPr>
                          <a:rPr lang="en-US" altLang="zh-CN" sz="2400" i="1" dirty="0">
                            <a:latin typeface="Cambria Math" panose="02040503050406030204" pitchFamily="18" charset="0"/>
                          </a:rPr>
                        </m:ctrlPr>
                      </m:accPr>
                      <m:e>
                        <m:acc>
                          <m:accPr>
                            <m:chr m:val="⃗"/>
                            <m:ctrlPr>
                              <a:rPr lang="en-US" altLang="zh-CN" sz="2400" i="1" dirty="0">
                                <a:latin typeface="Cambria Math" panose="02040503050406030204" pitchFamily="18" charset="0"/>
                              </a:rPr>
                            </m:ctrlPr>
                          </m:accPr>
                          <m:e>
                            <m:r>
                              <a:rPr lang="en-US" altLang="zh-CN" sz="2400" i="1" dirty="0">
                                <a:latin typeface="Cambria Math"/>
                              </a:rPr>
                              <m:t>𝒓</m:t>
                            </m:r>
                          </m:e>
                        </m:acc>
                      </m:e>
                    </m:acc>
                    <m:r>
                      <a:rPr lang="en-US" altLang="zh-CN" sz="2400" i="1" dirty="0">
                        <a:latin typeface="Cambria Math"/>
                      </a:rPr>
                      <m:t>×</m:t>
                    </m:r>
                    <m:acc>
                      <m:accPr>
                        <m:chr m:val="̂"/>
                        <m:ctrlPr>
                          <a:rPr lang="en-US" altLang="zh-CN" sz="2400" i="1" dirty="0">
                            <a:latin typeface="Cambria Math" panose="02040503050406030204" pitchFamily="18" charset="0"/>
                          </a:rPr>
                        </m:ctrlPr>
                      </m:accPr>
                      <m:e>
                        <m:acc>
                          <m:accPr>
                            <m:chr m:val="⃗"/>
                            <m:ctrlPr>
                              <a:rPr lang="en-US" altLang="zh-CN" sz="2400" i="1" dirty="0">
                                <a:latin typeface="Cambria Math" panose="02040503050406030204" pitchFamily="18" charset="0"/>
                              </a:rPr>
                            </m:ctrlPr>
                          </m:accPr>
                          <m:e>
                            <m:r>
                              <a:rPr lang="en-US" altLang="zh-CN" sz="2400" i="1" dirty="0">
                                <a:latin typeface="Cambria Math"/>
                              </a:rPr>
                              <m:t>𝒑</m:t>
                            </m:r>
                          </m:e>
                        </m:acc>
                      </m:e>
                    </m:acc>
                    <m:r>
                      <a:rPr lang="en-US" altLang="zh-CN" sz="2400" i="1" dirty="0">
                        <a:latin typeface="Cambria Math"/>
                      </a:rPr>
                      <m:t>=−</m:t>
                    </m:r>
                    <m:r>
                      <a:rPr lang="en-US" altLang="zh-CN" sz="2400" i="1" dirty="0">
                        <a:latin typeface="Cambria Math"/>
                      </a:rPr>
                      <m:t>𝒊</m:t>
                    </m:r>
                    <m:r>
                      <a:rPr lang="en-US" altLang="zh-CN" sz="2400" i="1" dirty="0">
                        <a:latin typeface="Cambria Math"/>
                      </a:rPr>
                      <m:t>ℏ</m:t>
                    </m:r>
                    <m:acc>
                      <m:accPr>
                        <m:chr m:val="⃗"/>
                        <m:ctrlPr>
                          <a:rPr lang="en-US" altLang="zh-CN" sz="2400" i="1" dirty="0">
                            <a:latin typeface="Cambria Math" panose="02040503050406030204" pitchFamily="18" charset="0"/>
                          </a:rPr>
                        </m:ctrlPr>
                      </m:accPr>
                      <m:e>
                        <m:r>
                          <a:rPr lang="en-US" altLang="zh-CN" sz="2400" i="1" dirty="0">
                            <a:latin typeface="Cambria Math"/>
                          </a:rPr>
                          <m:t>𝒓</m:t>
                        </m:r>
                      </m:e>
                    </m:acc>
                    <m:r>
                      <a:rPr lang="en-US" altLang="zh-CN" sz="2400" i="1" dirty="0">
                        <a:latin typeface="Cambria Math"/>
                      </a:rPr>
                      <m:t>×</m:t>
                    </m:r>
                    <m:r>
                      <a:rPr lang="en-US" altLang="zh-CN" sz="2400" dirty="0" smtClean="0">
                        <a:latin typeface="Cambria Math"/>
                      </a:rPr>
                      <m:t>𝛁</m:t>
                    </m:r>
                  </m:oMath>
                </a14:m>
                <a:endParaRPr lang="en-US" altLang="zh-CN" sz="2400" b="1" i="1" dirty="0" smtClean="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𝑳</m:t>
                              </m:r>
                            </m:e>
                          </m:acc>
                        </m:e>
                        <m:sup>
                          <m:r>
                            <a:rPr lang="en-US" altLang="zh-CN" sz="2400" b="1" i="1" dirty="0" smtClean="0">
                              <a:latin typeface="Cambria Math" panose="02040503050406030204" pitchFamily="18" charset="0"/>
                            </a:rPr>
                            <m:t>𝟐</m:t>
                          </m:r>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ℏ</m:t>
                          </m:r>
                        </m:e>
                        <m:sup>
                          <m:r>
                            <a:rPr lang="en-US" altLang="zh-CN" sz="2400" b="1" i="1" dirty="0" smtClean="0">
                              <a:latin typeface="Cambria Math" panose="02040503050406030204" pitchFamily="18" charset="0"/>
                            </a:rPr>
                            <m:t>𝟐</m:t>
                          </m:r>
                        </m:sup>
                      </m:sSup>
                      <m:d>
                        <m:dPr>
                          <m:begChr m:val="["/>
                          <m:endChr m:val="]"/>
                          <m:ctrlPr>
                            <a:rPr lang="en-US" altLang="zh-CN" sz="2400" b="1" i="1" dirty="0" smtClean="0">
                              <a:latin typeface="Cambria Math" panose="02040503050406030204" pitchFamily="18" charset="0"/>
                            </a:rPr>
                          </m:ctrlPr>
                        </m:dPr>
                        <m:e>
                          <m:f>
                            <m:fPr>
                              <m:ctrlPr>
                                <a:rPr lang="en-US" altLang="zh-CN" sz="2400" b="1" i="1" dirty="0" smtClean="0">
                                  <a:latin typeface="Cambria Math" panose="02040503050406030204" pitchFamily="18" charset="0"/>
                                </a:rPr>
                              </m:ctrlPr>
                            </m:fPr>
                            <m:num>
                              <m:r>
                                <a:rPr lang="en-US" altLang="zh-CN" sz="2400" b="1" i="1" dirty="0" smtClean="0">
                                  <a:latin typeface="Cambria Math" panose="02040503050406030204" pitchFamily="18" charset="0"/>
                                </a:rPr>
                                <m:t>𝟏</m:t>
                              </m:r>
                            </m:num>
                            <m:den>
                              <m:r>
                                <a:rPr lang="en-US" altLang="zh-CN" sz="2400" b="1" i="1" dirty="0" smtClean="0">
                                  <a:latin typeface="Cambria Math" panose="02040503050406030204" pitchFamily="18" charset="0"/>
                                </a:rPr>
                                <m:t>𝒔𝒊𝒏</m:t>
                              </m:r>
                              <m:r>
                                <a:rPr lang="en-US" altLang="zh-CN" sz="2400" b="1" i="1" dirty="0" smtClean="0">
                                  <a:latin typeface="Cambria Math" panose="02040503050406030204" pitchFamily="18" charset="0"/>
                                </a:rPr>
                                <m:t>𝜽</m:t>
                              </m:r>
                            </m:den>
                          </m:f>
                          <m:f>
                            <m:fPr>
                              <m:ctrlPr>
                                <a:rPr lang="en-US" altLang="zh-CN" sz="2400" b="1" i="1" dirty="0" smtClean="0">
                                  <a:latin typeface="Cambria Math" panose="02040503050406030204" pitchFamily="18" charset="0"/>
                                </a:rPr>
                              </m:ctrlPr>
                            </m:fPr>
                            <m:num>
                              <m:r>
                                <a:rPr lang="en-US" altLang="zh-CN" sz="2400" b="1" i="1" dirty="0" smtClean="0">
                                  <a:latin typeface="Cambria Math" panose="02040503050406030204" pitchFamily="18" charset="0"/>
                                </a:rPr>
                                <m:t>𝝏</m:t>
                              </m:r>
                            </m:num>
                            <m:den>
                              <m:r>
                                <a:rPr lang="en-US" altLang="zh-CN" sz="2400" b="1" i="1" dirty="0" smtClean="0">
                                  <a:latin typeface="Cambria Math" panose="02040503050406030204" pitchFamily="18" charset="0"/>
                                </a:rPr>
                                <m:t>𝝏𝜽</m:t>
                              </m:r>
                            </m:den>
                          </m:f>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𝒔𝒊𝒏</m:t>
                              </m:r>
                              <m:r>
                                <a:rPr lang="en-US" altLang="zh-CN" sz="2400" b="1" i="1" dirty="0" smtClean="0">
                                  <a:latin typeface="Cambria Math" panose="02040503050406030204" pitchFamily="18" charset="0"/>
                                </a:rPr>
                                <m:t>𝜽</m:t>
                              </m:r>
                              <m:f>
                                <m:fPr>
                                  <m:ctrlPr>
                                    <a:rPr lang="en-US" altLang="zh-CN" sz="2400" b="1" i="1" dirty="0" smtClean="0">
                                      <a:latin typeface="Cambria Math" panose="02040503050406030204" pitchFamily="18" charset="0"/>
                                    </a:rPr>
                                  </m:ctrlPr>
                                </m:fPr>
                                <m:num>
                                  <m:r>
                                    <a:rPr lang="en-US" altLang="zh-CN" sz="2400" b="1" i="1" dirty="0" smtClean="0">
                                      <a:latin typeface="Cambria Math" panose="02040503050406030204" pitchFamily="18" charset="0"/>
                                    </a:rPr>
                                    <m:t>𝝏</m:t>
                                  </m:r>
                                </m:num>
                                <m:den>
                                  <m:r>
                                    <a:rPr lang="en-US" altLang="zh-CN" sz="2400" b="1" i="1" dirty="0" smtClean="0">
                                      <a:latin typeface="Cambria Math" panose="02040503050406030204" pitchFamily="18" charset="0"/>
                                    </a:rPr>
                                    <m:t>𝝏𝜽</m:t>
                                  </m:r>
                                </m:den>
                              </m:f>
                            </m:e>
                          </m:d>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r>
                                <a:rPr lang="en-US" altLang="zh-CN" sz="2400" b="1" i="1" dirty="0" smtClean="0">
                                  <a:latin typeface="Cambria Math" panose="02040503050406030204" pitchFamily="18" charset="0"/>
                                </a:rPr>
                                <m:t>𝟏</m:t>
                              </m:r>
                            </m:num>
                            <m:den>
                              <m:r>
                                <a:rPr lang="en-US" altLang="zh-CN" sz="2400" b="1" i="1" dirty="0" smtClean="0">
                                  <a:latin typeface="Cambria Math" panose="02040503050406030204" pitchFamily="18" charset="0"/>
                                </a:rPr>
                                <m:t>𝒔𝒊</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𝒏</m:t>
                                  </m:r>
                                </m:e>
                                <m:sup>
                                  <m:r>
                                    <a:rPr lang="en-US" altLang="zh-CN" sz="2400" b="1" i="1" dirty="0" smtClean="0">
                                      <a:latin typeface="Cambria Math" panose="02040503050406030204" pitchFamily="18" charset="0"/>
                                    </a:rPr>
                                    <m:t>𝟐</m:t>
                                  </m:r>
                                </m:sup>
                              </m:sSup>
                              <m:r>
                                <a:rPr lang="en-US" altLang="zh-CN" sz="2400" b="1" i="1" dirty="0" smtClean="0">
                                  <a:latin typeface="Cambria Math" panose="02040503050406030204" pitchFamily="18" charset="0"/>
                                </a:rPr>
                                <m:t>𝜽</m:t>
                              </m:r>
                            </m:den>
                          </m:f>
                          <m:f>
                            <m:fPr>
                              <m:ctrlPr>
                                <a:rPr lang="en-US" altLang="zh-CN" sz="2400" b="1" i="1" dirty="0" smtClean="0">
                                  <a:latin typeface="Cambria Math" panose="02040503050406030204" pitchFamily="18" charset="0"/>
                                </a:rPr>
                              </m:ctrlPr>
                            </m:fPr>
                            <m:num>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m:t>
                                  </m:r>
                                </m:e>
                                <m:sup>
                                  <m:r>
                                    <a:rPr lang="en-US" altLang="zh-CN" sz="2400" b="1" i="1" dirty="0" smtClean="0">
                                      <a:latin typeface="Cambria Math" panose="02040503050406030204" pitchFamily="18" charset="0"/>
                                    </a:rPr>
                                    <m:t>𝟐</m:t>
                                  </m:r>
                                </m:sup>
                              </m:sSup>
                            </m:num>
                            <m:den>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𝝋</m:t>
                                  </m:r>
                                </m:e>
                                <m:sup>
                                  <m:r>
                                    <a:rPr lang="en-US" altLang="zh-CN" sz="2400" b="1" i="1" dirty="0" smtClean="0">
                                      <a:latin typeface="Cambria Math" panose="02040503050406030204" pitchFamily="18" charset="0"/>
                                    </a:rPr>
                                    <m:t>𝟐</m:t>
                                  </m:r>
                                </m:sup>
                              </m:sSup>
                            </m:den>
                          </m:f>
                        </m:e>
                      </m:d>
                    </m:oMath>
                  </m:oMathPara>
                </a14:m>
                <a:endParaRPr lang="en-US" altLang="zh-CN" sz="2400" b="1" i="1" dirty="0" smtClean="0">
                  <a:latin typeface="Cambria Math" panose="02040503050406030204" pitchFamily="18" charset="0"/>
                </a:endParaRPr>
              </a:p>
              <a:p>
                <a:pPr marL="0" indent="0">
                  <a:lnSpc>
                    <a:spcPct val="120000"/>
                  </a:lnSpc>
                  <a:buNone/>
                </a:pPr>
                <a:r>
                  <a:rPr lang="zh-CN" altLang="en-US" sz="2400" dirty="0" smtClean="0"/>
                  <a:t>能量算符的本征函数同时也是角动量平方算符的本征函数</a:t>
                </a:r>
                <a:endParaRPr lang="en-US" altLang="zh-CN" sz="2400" dirty="0" smtClean="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𝑳</m:t>
                              </m:r>
                            </m:e>
                          </m:acc>
                        </m:e>
                        <m:sup>
                          <m:r>
                            <a:rPr lang="en-US" altLang="zh-CN" sz="2400" b="1" i="1" smtClean="0">
                              <a:latin typeface="Cambria Math" panose="02040503050406030204" pitchFamily="18" charset="0"/>
                            </a:rPr>
                            <m:t>𝟐</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𝝍</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𝒍</m:t>
                              </m:r>
                            </m:sub>
                          </m:sSub>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𝒍</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ℏ</m:t>
                          </m:r>
                        </m:e>
                        <m:sup>
                          <m:r>
                            <a:rPr lang="en-US" altLang="zh-CN" sz="2400" b="1" i="1" smtClean="0">
                              <a:latin typeface="Cambria Math" panose="02040503050406030204" pitchFamily="18" charset="0"/>
                            </a:rPr>
                            <m:t>𝟐</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𝝍</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𝒍</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𝒎</m:t>
                              </m:r>
                            </m:e>
                            <m:sub>
                              <m:r>
                                <a:rPr lang="en-US" altLang="zh-CN" sz="2400" i="1">
                                  <a:latin typeface="Cambria Math" panose="02040503050406030204" pitchFamily="18" charset="0"/>
                                </a:rPr>
                                <m:t>𝒍</m:t>
                              </m:r>
                            </m:sub>
                          </m:sSub>
                        </m:sub>
                      </m:sSub>
                    </m:oMath>
                  </m:oMathPara>
                </a14:m>
                <a:endParaRPr lang="en-US" altLang="zh-CN" sz="2400" dirty="0" smtClean="0"/>
              </a:p>
              <a:p>
                <a:pPr marL="0" indent="0">
                  <a:lnSpc>
                    <a:spcPct val="120000"/>
                  </a:lnSpc>
                  <a:buNone/>
                </a:pPr>
                <a:r>
                  <a:rPr lang="zh-CN" altLang="en-US" sz="2400" dirty="0" smtClean="0"/>
                  <a:t>本征值</a:t>
                </a:r>
                <a:r>
                  <a:rPr lang="en-US" altLang="zh-CN" sz="2400" dirty="0" smtClean="0"/>
                  <a:t>:</a:t>
                </a:r>
                <a:endParaRPr lang="en-US" altLang="zh-CN" sz="2400" dirty="0" smtClean="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𝑳</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i="1">
                          <a:latin typeface="Cambria Math" panose="02040503050406030204" pitchFamily="18" charset="0"/>
                        </a:rPr>
                        <m:t>𝒍</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𝒍</m:t>
                          </m:r>
                          <m:r>
                            <a:rPr lang="en-US" altLang="zh-CN" sz="2400" i="1">
                              <a:latin typeface="Cambria Math" panose="02040503050406030204" pitchFamily="18" charset="0"/>
                            </a:rPr>
                            <m:t>+</m:t>
                          </m:r>
                          <m:r>
                            <a:rPr lang="en-US" altLang="zh-CN" sz="2400" i="1">
                              <a:latin typeface="Cambria Math" panose="02040503050406030204" pitchFamily="18" charset="0"/>
                            </a:rPr>
                            <m:t>𝟏</m:t>
                          </m:r>
                        </m:e>
                      </m:d>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ℏ</m:t>
                          </m:r>
                        </m:e>
                        <m:sup>
                          <m:r>
                            <a:rPr lang="en-US" altLang="zh-CN" sz="2400" b="1" i="1" smtClean="0">
                              <a:latin typeface="Cambria Math" panose="02040503050406030204" pitchFamily="18" charset="0"/>
                            </a:rPr>
                            <m:t>𝟐</m:t>
                          </m:r>
                        </m:sup>
                      </m:sSup>
                    </m:oMath>
                  </m:oMathPara>
                </a14:m>
                <a:endParaRPr lang="en-US" altLang="zh-CN" sz="2400" dirty="0" smtClean="0"/>
              </a:p>
              <a:p>
                <a:pPr>
                  <a:lnSpc>
                    <a:spcPct val="120000"/>
                  </a:lnSpc>
                </a:pPr>
                <a:r>
                  <a:rPr lang="zh-CN" altLang="en-US" sz="2400" dirty="0" smtClean="0"/>
                  <a:t>角动量是量子化的</a:t>
                </a:r>
                <a:endParaRPr lang="en-US" altLang="zh-CN" sz="2400" dirty="0" smtClean="0"/>
              </a:p>
              <a:p>
                <a:pPr>
                  <a:lnSpc>
                    <a:spcPct val="120000"/>
                  </a:lnSpc>
                </a:pPr>
                <a14:m>
                  <m:oMath xmlns:m="http://schemas.openxmlformats.org/officeDocument/2006/math">
                    <m:r>
                      <a:rPr lang="en-US" altLang="zh-CN" sz="2400" b="1" i="1" smtClean="0">
                        <a:latin typeface="Cambria Math" panose="02040503050406030204" pitchFamily="18" charset="0"/>
                      </a:rPr>
                      <m:t>𝒍</m:t>
                    </m:r>
                  </m:oMath>
                </a14:m>
                <a:r>
                  <a:rPr lang="zh-CN" altLang="en-US" sz="2400" dirty="0" smtClean="0"/>
                  <a:t>  </a:t>
                </a:r>
                <a:r>
                  <a:rPr lang="zh-CN" altLang="en-US" sz="2400" dirty="0" smtClean="0"/>
                  <a:t>称角量子数</a:t>
                </a:r>
                <a:endParaRPr lang="en-US" altLang="zh-CN" sz="2400" dirty="0" smtClean="0"/>
              </a:p>
              <a:p>
                <a:pPr>
                  <a:lnSpc>
                    <a:spcPct val="120000"/>
                  </a:lnSpc>
                </a:pPr>
                <a:r>
                  <a:rPr lang="zh-CN" altLang="en-US" sz="2400" dirty="0" smtClean="0"/>
                  <a:t>与玻尔理论不同</a:t>
                </a:r>
                <a:r>
                  <a:rPr lang="en-US" altLang="zh-CN" sz="2400" dirty="0" smtClean="0"/>
                  <a:t> </a:t>
                </a:r>
                <a:r>
                  <a:rPr lang="zh-CN" altLang="en-US" sz="2400" dirty="0" smtClean="0"/>
                  <a:t>（</a:t>
                </a:r>
                <a14:m>
                  <m:oMath xmlns:m="http://schemas.openxmlformats.org/officeDocument/2006/math">
                    <m:r>
                      <a:rPr lang="en-US" altLang="zh-CN" sz="2400" b="1" i="1" smtClean="0">
                        <a:latin typeface="Cambria Math" panose="02040503050406030204" pitchFamily="18" charset="0"/>
                      </a:rPr>
                      <m:t>𝑳</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ℏ</m:t>
                    </m:r>
                  </m:oMath>
                </a14:m>
                <a:r>
                  <a:rPr lang="zh-CN" altLang="en-US" sz="2400" dirty="0" smtClean="0"/>
                  <a:t>）</a:t>
                </a: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7544" y="1052736"/>
                <a:ext cx="8229600" cy="5285184"/>
              </a:xfrm>
              <a:blipFill>
                <a:blip r:embed="rId3"/>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47562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a:xfrm>
                <a:off x="467544" y="404664"/>
                <a:ext cx="8100392" cy="688975"/>
              </a:xfrm>
            </p:spPr>
            <p:txBody>
              <a:bodyPr>
                <a:normAutofit/>
              </a:bodyPr>
              <a:lstStyle/>
              <a:p>
                <a:r>
                  <a:rPr lang="zh-CN" altLang="en-US" b="1" dirty="0"/>
                  <a:t>角动量</a:t>
                </a:r>
                <a14:m>
                  <m:oMath xmlns:m="http://schemas.openxmlformats.org/officeDocument/2006/math">
                    <m:r>
                      <a:rPr lang="en-US" altLang="zh-CN" b="1" i="1" smtClean="0">
                        <a:latin typeface="Cambria Math" panose="02040503050406030204" pitchFamily="18" charset="0"/>
                      </a:rPr>
                      <m:t>𝒛</m:t>
                    </m:r>
                  </m:oMath>
                </a14:m>
                <a:r>
                  <a:rPr lang="zh-CN" altLang="en-US" dirty="0" smtClean="0"/>
                  <a:t>分量，磁量子数</a:t>
                </a:r>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xfrm>
                <a:off x="467544" y="404664"/>
                <a:ext cx="8100392" cy="688975"/>
              </a:xfrm>
              <a:blipFill>
                <a:blip r:embed="rId3"/>
                <a:stretch>
                  <a:fillRect l="-2257" t="-4425" b="-283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7544" y="1268760"/>
                <a:ext cx="8363272" cy="5328592"/>
              </a:xfrm>
            </p:spPr>
            <p:txBody>
              <a:bodyPr>
                <a:normAutofit/>
              </a:bodyPr>
              <a:lstStyle/>
              <a:p>
                <a:pPr marL="0" indent="0">
                  <a:lnSpc>
                    <a:spcPct val="120000"/>
                  </a:lnSpc>
                  <a:buNone/>
                </a:pPr>
                <a:r>
                  <a:rPr lang="zh-CN" altLang="en-US" dirty="0" smtClean="0">
                    <a:latin typeface="Cambria Math"/>
                  </a:rPr>
                  <a:t>角动量算符的 𝒛 分量</a:t>
                </a:r>
                <a:endParaRPr lang="en-US" altLang="zh-CN" dirty="0" smtClean="0">
                  <a:latin typeface="Cambria Math"/>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a:rPr>
                                <m:t>𝑳</m:t>
                              </m:r>
                            </m:e>
                          </m:acc>
                        </m:e>
                        <m:sub>
                          <m:r>
                            <a:rPr lang="en-US" altLang="zh-CN" b="1" i="1" dirty="0" smtClean="0">
                              <a:latin typeface="Cambria Math"/>
                            </a:rPr>
                            <m:t>𝒛</m:t>
                          </m:r>
                        </m:sub>
                      </m:sSub>
                      <m:r>
                        <a:rPr lang="en-US" altLang="zh-CN" b="1" i="1" dirty="0" smtClean="0">
                          <a:latin typeface="Cambria Math"/>
                        </a:rPr>
                        <m:t>=−</m:t>
                      </m:r>
                      <m:r>
                        <a:rPr lang="en-US" altLang="zh-CN" b="1" i="1" dirty="0" smtClean="0">
                          <a:latin typeface="Cambria Math"/>
                        </a:rPr>
                        <m:t>𝒊</m:t>
                      </m:r>
                      <m:r>
                        <a:rPr lang="en-US" altLang="zh-CN" b="1" i="1" dirty="0" smtClean="0">
                          <a:latin typeface="Cambria Math"/>
                        </a:rPr>
                        <m:t>ℏ</m:t>
                      </m:r>
                      <m:d>
                        <m:dPr>
                          <m:ctrlPr>
                            <a:rPr lang="en-US" altLang="zh-CN" b="1" i="1" dirty="0" smtClean="0">
                              <a:latin typeface="Cambria Math" panose="02040503050406030204" pitchFamily="18" charset="0"/>
                            </a:rPr>
                          </m:ctrlPr>
                        </m:dPr>
                        <m:e>
                          <m:r>
                            <a:rPr lang="en-US" altLang="zh-CN" b="1" i="1" dirty="0" smtClean="0">
                              <a:latin typeface="Cambria Math"/>
                            </a:rPr>
                            <m:t>𝒙</m:t>
                          </m:r>
                          <m:f>
                            <m:fPr>
                              <m:ctrlPr>
                                <a:rPr lang="en-US" altLang="zh-CN" b="1" i="1" dirty="0" smtClean="0">
                                  <a:latin typeface="Cambria Math" panose="02040503050406030204" pitchFamily="18" charset="0"/>
                                </a:rPr>
                              </m:ctrlPr>
                            </m:fPr>
                            <m:num>
                              <m:r>
                                <a:rPr lang="en-US" altLang="zh-CN" b="1" i="1" dirty="0" smtClean="0">
                                  <a:latin typeface="Cambria Math"/>
                                </a:rPr>
                                <m:t>𝝏</m:t>
                              </m:r>
                            </m:num>
                            <m:den>
                              <m:r>
                                <a:rPr lang="en-US" altLang="zh-CN" b="1" i="1" dirty="0" smtClean="0">
                                  <a:latin typeface="Cambria Math"/>
                                </a:rPr>
                                <m:t>𝝏</m:t>
                              </m:r>
                              <m:r>
                                <a:rPr lang="en-US" altLang="zh-CN" b="1" i="1" dirty="0" smtClean="0">
                                  <a:latin typeface="Cambria Math"/>
                                </a:rPr>
                                <m:t>𝒚</m:t>
                              </m:r>
                            </m:den>
                          </m:f>
                          <m:r>
                            <a:rPr lang="en-US" altLang="zh-CN" b="1" i="1" dirty="0" smtClean="0">
                              <a:latin typeface="Cambria Math"/>
                            </a:rPr>
                            <m:t>−</m:t>
                          </m:r>
                          <m:r>
                            <a:rPr lang="en-US" altLang="zh-CN" b="1" i="1" dirty="0" smtClean="0">
                              <a:latin typeface="Cambria Math"/>
                            </a:rPr>
                            <m:t>𝒚</m:t>
                          </m:r>
                          <m:f>
                            <m:fPr>
                              <m:ctrlPr>
                                <a:rPr lang="en-US" altLang="zh-CN" b="1" i="1" dirty="0" smtClean="0">
                                  <a:latin typeface="Cambria Math" panose="02040503050406030204" pitchFamily="18" charset="0"/>
                                </a:rPr>
                              </m:ctrlPr>
                            </m:fPr>
                            <m:num>
                              <m:r>
                                <a:rPr lang="en-US" altLang="zh-CN" b="1" i="1" dirty="0" smtClean="0">
                                  <a:latin typeface="Cambria Math"/>
                                </a:rPr>
                                <m:t>𝝏</m:t>
                              </m:r>
                            </m:num>
                            <m:den>
                              <m:r>
                                <a:rPr lang="en-US" altLang="zh-CN" b="1" i="1" dirty="0" smtClean="0">
                                  <a:latin typeface="Cambria Math"/>
                                </a:rPr>
                                <m:t>𝝏</m:t>
                              </m:r>
                              <m:r>
                                <a:rPr lang="en-US" altLang="zh-CN" b="1" i="1" dirty="0" smtClean="0">
                                  <a:latin typeface="Cambria Math"/>
                                </a:rPr>
                                <m:t>𝒙</m:t>
                              </m:r>
                            </m:den>
                          </m:f>
                        </m:e>
                      </m:d>
                      <m:r>
                        <a:rPr lang="en-US" altLang="zh-CN" b="1" i="1" dirty="0" smtClean="0">
                          <a:latin typeface="Cambria Math"/>
                        </a:rPr>
                        <m:t>=−ℏ</m:t>
                      </m:r>
                      <m:f>
                        <m:fPr>
                          <m:ctrlPr>
                            <a:rPr lang="en-US" altLang="zh-CN" b="1" i="1" dirty="0" smtClean="0">
                              <a:latin typeface="Cambria Math" panose="02040503050406030204" pitchFamily="18" charset="0"/>
                            </a:rPr>
                          </m:ctrlPr>
                        </m:fPr>
                        <m:num>
                          <m:r>
                            <a:rPr lang="en-US" altLang="zh-CN" b="1" i="1" dirty="0" smtClean="0">
                              <a:latin typeface="Cambria Math"/>
                            </a:rPr>
                            <m:t>𝝏</m:t>
                          </m:r>
                        </m:num>
                        <m:den>
                          <m:r>
                            <a:rPr lang="en-US" altLang="zh-CN" b="1" i="1" dirty="0" smtClean="0">
                              <a:latin typeface="Cambria Math"/>
                            </a:rPr>
                            <m:t>𝝏𝝋</m:t>
                          </m:r>
                        </m:den>
                      </m:f>
                    </m:oMath>
                  </m:oMathPara>
                </a14:m>
                <a:endParaRPr lang="en-US" altLang="zh-CN" b="1" dirty="0" smtClean="0">
                  <a:latin typeface="Cambria Math"/>
                </a:endParaRPr>
              </a:p>
              <a:p>
                <a:pPr marL="0" indent="0">
                  <a:lnSpc>
                    <a:spcPct val="120000"/>
                  </a:lnSpc>
                  <a:buNone/>
                </a:pPr>
                <a:r>
                  <a:rPr lang="zh-CN" altLang="en-US" dirty="0" smtClean="0">
                    <a:latin typeface="Cambria Math"/>
                  </a:rPr>
                  <a:t>能量的本征函数也是</a:t>
                </a:r>
                <a14:m>
                  <m:oMath xmlns:m="http://schemas.openxmlformats.org/officeDocument/2006/math">
                    <m:r>
                      <a:rPr lang="en-US" altLang="zh-CN" b="0" i="0" dirty="0" smtClean="0">
                        <a:latin typeface="Cambria Math"/>
                      </a:rPr>
                      <m:t> </m:t>
                    </m:r>
                    <m:sSub>
                      <m:sSubPr>
                        <m:ctrlPr>
                          <a:rPr lang="en-US" altLang="zh-CN" b="1" i="1" dirty="0"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a:rPr>
                              <m:t>𝑳</m:t>
                            </m:r>
                          </m:e>
                        </m:acc>
                      </m:e>
                      <m:sub>
                        <m:r>
                          <a:rPr lang="en-US" altLang="zh-CN" b="1" i="1" dirty="0" smtClean="0">
                            <a:latin typeface="Cambria Math"/>
                          </a:rPr>
                          <m:t>𝒛</m:t>
                        </m:r>
                      </m:sub>
                    </m:sSub>
                  </m:oMath>
                </a14:m>
                <a:r>
                  <a:rPr lang="en-US" altLang="zh-CN" b="1" dirty="0" smtClean="0">
                    <a:latin typeface="Cambria Math"/>
                  </a:rPr>
                  <a:t> </a:t>
                </a:r>
                <a:r>
                  <a:rPr lang="zh-CN" altLang="en-US" b="1" dirty="0" smtClean="0">
                    <a:latin typeface="Cambria Math"/>
                  </a:rPr>
                  <a:t>的本征函数</a:t>
                </a:r>
                <a:endParaRPr lang="en-US" altLang="zh-CN" b="1" dirty="0" smtClean="0">
                  <a:latin typeface="Cambria Math"/>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𝑳</m:t>
                              </m:r>
                            </m:e>
                          </m:acc>
                        </m:e>
                        <m:sub>
                          <m:r>
                            <a:rPr lang="en-US" altLang="zh-CN" b="1" i="1" smtClean="0">
                              <a:latin typeface="Cambria Math" panose="02040503050406030204" pitchFamily="18" charset="0"/>
                            </a:rPr>
                            <m:t>𝒛</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𝝍</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𝒍</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𝒍</m:t>
                              </m:r>
                            </m:sub>
                          </m:sSub>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a:rPr>
                            <m:t>𝒍</m:t>
                          </m:r>
                        </m:sub>
                      </m:sSub>
                      <m:r>
                        <a:rPr lang="en-US" altLang="zh-CN" b="1" i="1" smtClean="0">
                          <a:latin typeface="Cambria Math" panose="02040503050406030204" pitchFamily="18" charset="0"/>
                        </a:rPr>
                        <m:t>ℏ</m:t>
                      </m:r>
                      <m:sSub>
                        <m:sSubPr>
                          <m:ctrlPr>
                            <a:rPr lang="en-US" altLang="zh-CN" i="1">
                              <a:latin typeface="Cambria Math" panose="02040503050406030204" pitchFamily="18" charset="0"/>
                            </a:rPr>
                          </m:ctrlPr>
                        </m:sSubPr>
                        <m:e>
                          <m:r>
                            <a:rPr lang="en-US" altLang="zh-CN" i="1">
                              <a:latin typeface="Cambria Math" panose="02040503050406030204" pitchFamily="18" charset="0"/>
                            </a:rPr>
                            <m:t>𝝍</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i="1">
                              <a:latin typeface="Cambria Math" panose="02040503050406030204" pitchFamily="18" charset="0"/>
                            </a:rPr>
                            <m:t>𝒍</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𝒍</m:t>
                              </m:r>
                            </m:sub>
                          </m:sSub>
                        </m:sub>
                      </m:sSub>
                    </m:oMath>
                  </m:oMathPara>
                </a14:m>
                <a:endParaRPr lang="en-US" altLang="zh-CN" dirty="0" smtClean="0"/>
              </a:p>
              <a:p>
                <a:pPr marL="0" indent="0">
                  <a:lnSpc>
                    <a:spcPct val="120000"/>
                  </a:lnSpc>
                  <a:buNone/>
                </a:pPr>
                <a:r>
                  <a:rPr lang="zh-CN" altLang="en-US" dirty="0" smtClean="0"/>
                  <a:t>本征值</a:t>
                </a:r>
                <a:r>
                  <a:rPr lang="en-US" altLang="zh-CN" dirty="0" smtClean="0"/>
                  <a:t> </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𝒛</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𝒍</m:t>
                          </m:r>
                        </m:sub>
                      </m:sSub>
                      <m:r>
                        <a:rPr lang="en-US" altLang="zh-CN" b="1" i="1" smtClean="0">
                          <a:latin typeface="Cambria Math" panose="02040503050406030204" pitchFamily="18" charset="0"/>
                        </a:rPr>
                        <m:t>ℏ</m:t>
                      </m:r>
                    </m:oMath>
                  </m:oMathPara>
                </a14:m>
                <a:endParaRPr lang="en-US" altLang="zh-CN" dirty="0" smtClean="0"/>
              </a:p>
              <a:p>
                <a:pPr marL="0" indent="0">
                  <a:lnSpc>
                    <a:spcPct val="120000"/>
                  </a:lnSpc>
                  <a:buNone/>
                </a:pPr>
                <a:r>
                  <a:rPr lang="zh-CN" altLang="en-US" dirty="0" smtClean="0"/>
                  <a:t>电子的轨道磁矩</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𝑴</m:t>
                          </m:r>
                        </m:e>
                        <m:sub>
                          <m:r>
                            <a:rPr lang="en-US" altLang="zh-CN" b="1" i="1" smtClean="0">
                              <a:latin typeface="Cambria Math"/>
                            </a:rPr>
                            <m:t>𝒛</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𝒆</m:t>
                          </m:r>
                        </m:num>
                        <m:den>
                          <m:r>
                            <a:rPr lang="en-US" altLang="zh-CN" b="1" i="1" smtClean="0">
                              <a:latin typeface="Cambria Math"/>
                            </a:rPr>
                            <m:t>𝟐</m:t>
                          </m:r>
                          <m:r>
                            <a:rPr lang="en-US" altLang="zh-CN" b="1" i="1" smtClean="0">
                              <a:latin typeface="Cambria Math"/>
                            </a:rPr>
                            <m:t>𝒎</m:t>
                          </m:r>
                        </m:den>
                      </m:f>
                      <m:sSub>
                        <m:sSubPr>
                          <m:ctrlPr>
                            <a:rPr lang="en-US" altLang="zh-CN" b="1" i="1" smtClean="0">
                              <a:latin typeface="Cambria Math" panose="02040503050406030204" pitchFamily="18" charset="0"/>
                            </a:rPr>
                          </m:ctrlPr>
                        </m:sSubPr>
                        <m:e>
                          <m:r>
                            <a:rPr lang="en-US" altLang="zh-CN" b="1" i="1" smtClean="0">
                              <a:latin typeface="Cambria Math"/>
                            </a:rPr>
                            <m:t>𝑳</m:t>
                          </m:r>
                        </m:e>
                        <m:sub>
                          <m:r>
                            <a:rPr lang="en-US" altLang="zh-CN" b="1" i="1" smtClean="0">
                              <a:latin typeface="Cambria Math"/>
                            </a:rPr>
                            <m:t>𝒛</m:t>
                          </m:r>
                        </m:sub>
                      </m:sSub>
                    </m:oMath>
                  </m:oMathPara>
                </a14:m>
                <a:endParaRPr lang="en-US" altLang="zh-CN" dirty="0" smtClean="0"/>
              </a:p>
              <a:p>
                <a:pPr marL="0" indent="0">
                  <a:lnSpc>
                    <a:spcPct val="120000"/>
                  </a:lnSpc>
                  <a:buNone/>
                </a:pPr>
                <a:r>
                  <a:rPr lang="zh-CN" altLang="en-US" dirty="0" smtClean="0"/>
                  <a:t>因此</a:t>
                </a:r>
                <a:r>
                  <a:rPr lang="en-US" altLang="zh-CN" dirty="0" smtClean="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𝒍</m:t>
                        </m:r>
                      </m:sub>
                    </m:sSub>
                  </m:oMath>
                </a14:m>
                <a:r>
                  <a:rPr lang="zh-CN" altLang="en-US" dirty="0" smtClean="0"/>
                  <a:t> </a:t>
                </a:r>
                <a:r>
                  <a:rPr lang="zh-CN" altLang="en-US" dirty="0" smtClean="0"/>
                  <a:t>称为轨道磁量子数</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7544" y="1268760"/>
                <a:ext cx="8363272" cy="5328592"/>
              </a:xfrm>
              <a:blipFill>
                <a:blip r:embed="rId4"/>
                <a:stretch>
                  <a:fillRect l="-1166" t="-686" b="-4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82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角动量</a:t>
            </a:r>
          </a:p>
        </p:txBody>
      </p:sp>
      <mc:AlternateContent xmlns:mc="http://schemas.openxmlformats.org/markup-compatibility/2006">
        <mc:Choice xmlns:a14="http://schemas.microsoft.com/office/drawing/2010/main" Requires="a14">
          <p:sp>
            <p:nvSpPr>
              <p:cNvPr id="31747" name="内容占位符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ℏ</m:t>
                          </m:r>
                        </m:e>
                        <m:sup>
                          <m:r>
                            <a:rPr lang="en-US" altLang="zh-CN" b="0" i="1" smtClean="0">
                              <a:latin typeface="Cambria Math" panose="02040503050406030204" pitchFamily="18" charset="0"/>
                            </a:rPr>
                            <m:t>2</m:t>
                          </m:r>
                        </m:sup>
                      </m:sSup>
                    </m:oMath>
                  </m:oMathPara>
                </a14:m>
                <a:endParaRPr lang="en-US" altLang="zh-CN" b="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ℏ,  </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𝑙</m:t>
                      </m:r>
                    </m:oMath>
                  </m:oMathPara>
                </a14:m>
                <a:endParaRPr lang="zh-CN" altLang="en-US" dirty="0" smtClean="0"/>
              </a:p>
            </p:txBody>
          </p:sp>
        </mc:Choice>
        <mc:Fallback>
          <p:sp>
            <p:nvSpPr>
              <p:cNvPr id="31747"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4" name="Picture 6" descr="41_Figure02-I"/>
          <p:cNvPicPr>
            <a:picLocks noChangeAspect="1" noChangeArrowheads="1"/>
          </p:cNvPicPr>
          <p:nvPr/>
        </p:nvPicPr>
        <p:blipFill>
          <a:blip r:embed="rId3">
            <a:extLst>
              <a:ext uri="{28A0092B-C50C-407E-A947-70E740481C1C}">
                <a14:useLocalDpi xmlns:a14="http://schemas.microsoft.com/office/drawing/2010/main" val="0"/>
              </a:ext>
            </a:extLst>
          </a:blip>
          <a:srcRect b="3700"/>
          <a:stretch>
            <a:fillRect/>
          </a:stretch>
        </p:blipFill>
        <p:spPr bwMode="auto">
          <a:xfrm>
            <a:off x="634152" y="2420888"/>
            <a:ext cx="7970296"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古典型相册">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2.xml><?xml version="1.0" encoding="utf-8"?>
<a:theme xmlns:a="http://schemas.openxmlformats.org/drawingml/2006/main" name="1_古典型相册">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3.xml><?xml version="1.0" encoding="utf-8"?>
<a:theme xmlns:a="http://schemas.openxmlformats.org/drawingml/2006/main" name="2_古典型相册">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15282</TotalTime>
  <Words>1419</Words>
  <Application>Microsoft Office PowerPoint</Application>
  <PresentationFormat>全屏显示(4:3)</PresentationFormat>
  <Paragraphs>607</Paragraphs>
  <Slides>69</Slides>
  <Notes>24</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69</vt:i4>
      </vt:variant>
    </vt:vector>
  </HeadingPairs>
  <TitlesOfParts>
    <vt:vector size="85" baseType="lpstr">
      <vt:lpstr>Monotype Sorts</vt:lpstr>
      <vt:lpstr>仿宋</vt:lpstr>
      <vt:lpstr>华文楷体</vt:lpstr>
      <vt:lpstr>华文新魏</vt:lpstr>
      <vt:lpstr>宋体</vt:lpstr>
      <vt:lpstr>Arial</vt:lpstr>
      <vt:lpstr>Brush Script MT</vt:lpstr>
      <vt:lpstr>Cambria Math</vt:lpstr>
      <vt:lpstr>Century Schoolbook</vt:lpstr>
      <vt:lpstr>Symbol</vt:lpstr>
      <vt:lpstr>Times New Roman</vt:lpstr>
      <vt:lpstr>Wingdings</vt:lpstr>
      <vt:lpstr>古典型相册</vt:lpstr>
      <vt:lpstr>1_古典型相册</vt:lpstr>
      <vt:lpstr>2_古典型相册</vt:lpstr>
      <vt:lpstr>Equation</vt:lpstr>
      <vt:lpstr>PowerPoint 演示文稿</vt:lpstr>
      <vt:lpstr>原子的基本特性</vt:lpstr>
      <vt:lpstr>PowerPoint 演示文稿</vt:lpstr>
      <vt:lpstr>原子电离能的周期性变化</vt:lpstr>
      <vt:lpstr>原子具有吸收和发射光谱</vt:lpstr>
      <vt:lpstr>原子具有角动量和磁矩</vt:lpstr>
      <vt:lpstr>氢原子轨道角动量</vt:lpstr>
      <vt:lpstr>角动量z分量，磁量子数</vt:lpstr>
      <vt:lpstr>角动量</vt:lpstr>
      <vt:lpstr>经典角动量和磁矩</vt:lpstr>
      <vt:lpstr>磁偶极矩</vt:lpstr>
      <vt:lpstr>PowerPoint 演示文稿</vt:lpstr>
      <vt:lpstr>PowerPoint 演示文稿</vt:lpstr>
      <vt:lpstr>PowerPoint 演示文稿</vt:lpstr>
      <vt:lpstr>能量简并度</vt:lpstr>
      <vt:lpstr>精细结构</vt:lpstr>
      <vt:lpstr>爱因斯坦-德哈斯实验</vt:lpstr>
      <vt:lpstr>电子具有自旋</vt:lpstr>
      <vt:lpstr>PowerPoint 演示文稿</vt:lpstr>
      <vt:lpstr>Stern-Gerlach实验分析</vt:lpstr>
      <vt:lpstr>实验结果</vt:lpstr>
      <vt:lpstr>PowerPoint 演示文稿</vt:lpstr>
      <vt:lpstr>PowerPoint 演示文稿</vt:lpstr>
      <vt:lpstr>PowerPoint 演示文稿</vt:lpstr>
      <vt:lpstr>自旋角动量与自旋磁矩</vt:lpstr>
      <vt:lpstr>多电子原子</vt:lpstr>
      <vt:lpstr>原子的电子态</vt:lpstr>
      <vt:lpstr>自旋轨道耦合</vt:lpstr>
      <vt:lpstr>核磁共振</vt:lpstr>
      <vt:lpstr>PowerPoint 演示文稿</vt:lpstr>
      <vt:lpstr>为什么是核磁共振</vt:lpstr>
      <vt:lpstr>泡利不相容原理</vt:lpstr>
      <vt:lpstr>原子的量子态</vt:lpstr>
      <vt:lpstr>状态数计算</vt:lpstr>
      <vt:lpstr>记号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Energy Levels</vt:lpstr>
      <vt:lpstr>Periodic Table</vt:lpstr>
      <vt:lpstr>X射线来源之一</vt:lpstr>
      <vt:lpstr>X射线来源之一</vt:lpstr>
      <vt:lpstr>高能电子碰撞原子后产生的X射线谱</vt:lpstr>
      <vt:lpstr>PowerPoint 演示文稿</vt:lpstr>
      <vt:lpstr>激光</vt:lpstr>
      <vt:lpstr>自发辐射与受激辐射</vt:lpstr>
      <vt:lpstr>粒子数布居反转</vt:lpstr>
      <vt:lpstr>氦氖气体激光器</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li sheng</cp:lastModifiedBy>
  <cp:revision>627</cp:revision>
  <dcterms:created xsi:type="dcterms:W3CDTF">2012-02-08T09:22:22Z</dcterms:created>
  <dcterms:modified xsi:type="dcterms:W3CDTF">2018-12-16T08:32:30Z</dcterms:modified>
</cp:coreProperties>
</file>